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67" r:id="rId3"/>
    <p:sldId id="277" r:id="rId4"/>
    <p:sldId id="268" r:id="rId5"/>
    <p:sldId id="279" r:id="rId6"/>
    <p:sldId id="278" r:id="rId7"/>
    <p:sldId id="269" r:id="rId8"/>
    <p:sldId id="281" r:id="rId9"/>
    <p:sldId id="271" r:id="rId10"/>
    <p:sldId id="286" r:id="rId11"/>
    <p:sldId id="287" r:id="rId12"/>
    <p:sldId id="285" r:id="rId13"/>
    <p:sldId id="276" r:id="rId14"/>
  </p:sldIdLst>
  <p:sldSz cx="9144000" cy="6858000" type="screen4x3"/>
  <p:notesSz cx="6858000" cy="9144000"/>
  <p:embeddedFontLst>
    <p:embeddedFont>
      <p:font typeface="Abril Fatface" panose="02000503000000020003" pitchFamily="2" charset="77"/>
      <p:regular r:id="rId16"/>
    </p:embeddedFon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Century Gothic" panose="020B0502020202020204" pitchFamily="34" charset="0"/>
      <p:regular r:id="rId21"/>
      <p:bold r:id="rId22"/>
      <p:italic r:id="rId23"/>
      <p:boldItalic r:id="rId24"/>
    </p:embeddedFont>
    <p:embeddedFont>
      <p:font typeface="Proxima Nova" panose="02000506030000020004" pitchFamily="2" charset="77"/>
      <p:regular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r:id="rId29" roundtripDataSignature="AMtx7mgoM8yKJrOd7oiamibSRhw+maeHF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F5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7BD8D93-29C2-44CE-B977-822EF936E3A5}" v="285" dt="2020-05-29T03:14:39.787"/>
    <p1510:client id="{F3CC1069-F4B4-3B49-930D-C016F03E90CB}" v="191" dt="2020-05-29T15:51:15.03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26"/>
  </p:normalViewPr>
  <p:slideViewPr>
    <p:cSldViewPr snapToGrid="0" snapToObjects="1">
      <p:cViewPr varScale="1">
        <p:scale>
          <a:sx n="121" d="100"/>
          <a:sy n="121" d="100"/>
        </p:scale>
        <p:origin x="190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34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customschemas.google.com/relationships/presentationmetadata" Target="meta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30" Type="http://schemas.openxmlformats.org/officeDocument/2006/relationships/presProps" Target="presProps.xml"/><Relationship Id="rId35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ditya C." userId="52149d970a381a3d" providerId="LiveId" clId="{67BD8D93-29C2-44CE-B977-822EF936E3A5}"/>
    <pc:docChg chg="undo custSel modSld sldOrd">
      <pc:chgData name="Aditya C." userId="52149d970a381a3d" providerId="LiveId" clId="{67BD8D93-29C2-44CE-B977-822EF936E3A5}" dt="2020-05-29T03:14:39.787" v="4112" actId="20577"/>
      <pc:docMkLst>
        <pc:docMk/>
      </pc:docMkLst>
      <pc:sldChg chg="addSp delSp modSp mod">
        <pc:chgData name="Aditya C." userId="52149d970a381a3d" providerId="LiveId" clId="{67BD8D93-29C2-44CE-B977-822EF936E3A5}" dt="2020-05-29T03:13:54.941" v="4089" actId="21"/>
        <pc:sldMkLst>
          <pc:docMk/>
          <pc:sldMk cId="721822129" sldId="267"/>
        </pc:sldMkLst>
        <pc:spChg chg="mod">
          <ac:chgData name="Aditya C." userId="52149d970a381a3d" providerId="LiveId" clId="{67BD8D93-29C2-44CE-B977-822EF936E3A5}" dt="2020-05-29T03:13:54.941" v="4089" actId="21"/>
          <ac:spMkLst>
            <pc:docMk/>
            <pc:sldMk cId="721822129" sldId="267"/>
            <ac:spMk id="5" creationId="{130CED62-E065-7B4B-9D91-4B8D5E715645}"/>
          </ac:spMkLst>
        </pc:spChg>
        <pc:spChg chg="add del mod">
          <ac:chgData name="Aditya C." userId="52149d970a381a3d" providerId="LiveId" clId="{67BD8D93-29C2-44CE-B977-822EF936E3A5}" dt="2020-05-28T16:07:44.660" v="97" actId="207"/>
          <ac:spMkLst>
            <pc:docMk/>
            <pc:sldMk cId="721822129" sldId="267"/>
            <ac:spMk id="6" creationId="{CD6879C0-FCC6-47B9-93F3-351444B4BB1C}"/>
          </ac:spMkLst>
        </pc:spChg>
        <pc:spChg chg="mod">
          <ac:chgData name="Aditya C." userId="52149d970a381a3d" providerId="LiveId" clId="{67BD8D93-29C2-44CE-B977-822EF936E3A5}" dt="2020-05-27T00:49:14.257" v="23" actId="1076"/>
          <ac:spMkLst>
            <pc:docMk/>
            <pc:sldMk cId="721822129" sldId="267"/>
            <ac:spMk id="21" creationId="{7C2830FD-4474-AD48-8B87-50FAF265EECA}"/>
          </ac:spMkLst>
        </pc:spChg>
        <pc:spChg chg="mod">
          <ac:chgData name="Aditya C." userId="52149d970a381a3d" providerId="LiveId" clId="{67BD8D93-29C2-44CE-B977-822EF936E3A5}" dt="2020-05-27T00:49:10.863" v="21" actId="1076"/>
          <ac:spMkLst>
            <pc:docMk/>
            <pc:sldMk cId="721822129" sldId="267"/>
            <ac:spMk id="22" creationId="{3BE0DDD6-BBA3-1944-9830-BACE3B606CAE}"/>
          </ac:spMkLst>
        </pc:spChg>
        <pc:spChg chg="mod">
          <ac:chgData name="Aditya C." userId="52149d970a381a3d" providerId="LiveId" clId="{67BD8D93-29C2-44CE-B977-822EF936E3A5}" dt="2020-05-27T00:49:10.015" v="19" actId="1076"/>
          <ac:spMkLst>
            <pc:docMk/>
            <pc:sldMk cId="721822129" sldId="267"/>
            <ac:spMk id="31" creationId="{2B152112-7280-6A4B-BC8D-E900258331B2}"/>
          </ac:spMkLst>
        </pc:spChg>
        <pc:spChg chg="mod">
          <ac:chgData name="Aditya C." userId="52149d970a381a3d" providerId="LiveId" clId="{67BD8D93-29C2-44CE-B977-822EF936E3A5}" dt="2020-05-27T00:49:12.168" v="22" actId="1076"/>
          <ac:spMkLst>
            <pc:docMk/>
            <pc:sldMk cId="721822129" sldId="267"/>
            <ac:spMk id="33" creationId="{954A72D7-D272-7447-AE83-51A47A5C9E0F}"/>
          </ac:spMkLst>
        </pc:spChg>
        <pc:grpChg chg="mod">
          <ac:chgData name="Aditya C." userId="52149d970a381a3d" providerId="LiveId" clId="{67BD8D93-29C2-44CE-B977-822EF936E3A5}" dt="2020-05-29T03:13:27.229" v="4039" actId="14100"/>
          <ac:grpSpMkLst>
            <pc:docMk/>
            <pc:sldMk cId="721822129" sldId="267"/>
            <ac:grpSpMk id="20" creationId="{DAD791E3-2E2B-B643-A0D6-E2FB26BB4B3A}"/>
          </ac:grpSpMkLst>
        </pc:grpChg>
      </pc:sldChg>
      <pc:sldChg chg="modSp mod">
        <pc:chgData name="Aditya C." userId="52149d970a381a3d" providerId="LiveId" clId="{67BD8D93-29C2-44CE-B977-822EF936E3A5}" dt="2020-05-29T02:25:21.208" v="537" actId="20577"/>
        <pc:sldMkLst>
          <pc:docMk/>
          <pc:sldMk cId="3723515075" sldId="268"/>
        </pc:sldMkLst>
        <pc:spChg chg="mod">
          <ac:chgData name="Aditya C." userId="52149d970a381a3d" providerId="LiveId" clId="{67BD8D93-29C2-44CE-B977-822EF936E3A5}" dt="2020-05-29T02:25:21.208" v="537" actId="20577"/>
          <ac:spMkLst>
            <pc:docMk/>
            <pc:sldMk cId="3723515075" sldId="268"/>
            <ac:spMk id="2" creationId="{9AD724BC-CB95-924F-92A7-1C4BA3049736}"/>
          </ac:spMkLst>
        </pc:spChg>
        <pc:spChg chg="mod">
          <ac:chgData name="Aditya C." userId="52149d970a381a3d" providerId="LiveId" clId="{67BD8D93-29C2-44CE-B977-822EF936E3A5}" dt="2020-05-28T16:17:06.544" v="425" actId="20577"/>
          <ac:spMkLst>
            <pc:docMk/>
            <pc:sldMk cId="3723515075" sldId="268"/>
            <ac:spMk id="3" creationId="{2CD2D437-E61A-4148-873E-0AA793BB2044}"/>
          </ac:spMkLst>
        </pc:spChg>
        <pc:picChg chg="mod">
          <ac:chgData name="Aditya C." userId="52149d970a381a3d" providerId="LiveId" clId="{67BD8D93-29C2-44CE-B977-822EF936E3A5}" dt="2020-05-28T16:17:20.955" v="427" actId="14100"/>
          <ac:picMkLst>
            <pc:docMk/>
            <pc:sldMk cId="3723515075" sldId="268"/>
            <ac:picMk id="6" creationId="{C74C2F6E-FEDC-3B41-9D7A-A67B97B422B9}"/>
          </ac:picMkLst>
        </pc:picChg>
        <pc:picChg chg="mod">
          <ac:chgData name="Aditya C." userId="52149d970a381a3d" providerId="LiveId" clId="{67BD8D93-29C2-44CE-B977-822EF936E3A5}" dt="2020-05-28T16:17:15.744" v="426" actId="14100"/>
          <ac:picMkLst>
            <pc:docMk/>
            <pc:sldMk cId="3723515075" sldId="268"/>
            <ac:picMk id="9" creationId="{61E44AD5-B991-C846-8B56-CC8B2F209195}"/>
          </ac:picMkLst>
        </pc:picChg>
      </pc:sldChg>
      <pc:sldChg chg="delSp modSp mod">
        <pc:chgData name="Aditya C." userId="52149d970a381a3d" providerId="LiveId" clId="{67BD8D93-29C2-44CE-B977-822EF936E3A5}" dt="2020-05-29T02:53:28.778" v="3841" actId="478"/>
        <pc:sldMkLst>
          <pc:docMk/>
          <pc:sldMk cId="3228876268" sldId="269"/>
        </pc:sldMkLst>
        <pc:spChg chg="mod">
          <ac:chgData name="Aditya C." userId="52149d970a381a3d" providerId="LiveId" clId="{67BD8D93-29C2-44CE-B977-822EF936E3A5}" dt="2020-05-29T02:28:35.943" v="1018" actId="20577"/>
          <ac:spMkLst>
            <pc:docMk/>
            <pc:sldMk cId="3228876268" sldId="269"/>
            <ac:spMk id="2" creationId="{B791E11F-8496-574B-8E97-6890B09264E4}"/>
          </ac:spMkLst>
        </pc:spChg>
        <pc:spChg chg="mod">
          <ac:chgData name="Aditya C." userId="52149d970a381a3d" providerId="LiveId" clId="{67BD8D93-29C2-44CE-B977-822EF936E3A5}" dt="2020-05-29T02:31:28.290" v="1582" actId="20577"/>
          <ac:spMkLst>
            <pc:docMk/>
            <pc:sldMk cId="3228876268" sldId="269"/>
            <ac:spMk id="3" creationId="{AAD3591E-F65D-B843-ADE9-38541582C85B}"/>
          </ac:spMkLst>
        </pc:spChg>
        <pc:picChg chg="mod">
          <ac:chgData name="Aditya C." userId="52149d970a381a3d" providerId="LiveId" clId="{67BD8D93-29C2-44CE-B977-822EF936E3A5}" dt="2020-05-29T02:31:30.675" v="1583" actId="1076"/>
          <ac:picMkLst>
            <pc:docMk/>
            <pc:sldMk cId="3228876268" sldId="269"/>
            <ac:picMk id="6" creationId="{F1B5ABEF-20F2-4A48-8A52-F0A6CFA68417}"/>
          </ac:picMkLst>
        </pc:picChg>
        <pc:picChg chg="mod">
          <ac:chgData name="Aditya C." userId="52149d970a381a3d" providerId="LiveId" clId="{67BD8D93-29C2-44CE-B977-822EF936E3A5}" dt="2020-05-29T02:29:10.604" v="1150" actId="1076"/>
          <ac:picMkLst>
            <pc:docMk/>
            <pc:sldMk cId="3228876268" sldId="269"/>
            <ac:picMk id="9" creationId="{4D02985E-C2DA-AD4C-91FE-9D5AE84930D5}"/>
          </ac:picMkLst>
        </pc:picChg>
        <pc:picChg chg="del">
          <ac:chgData name="Aditya C." userId="52149d970a381a3d" providerId="LiveId" clId="{67BD8D93-29C2-44CE-B977-822EF936E3A5}" dt="2020-05-29T02:53:28.778" v="3841" actId="478"/>
          <ac:picMkLst>
            <pc:docMk/>
            <pc:sldMk cId="3228876268" sldId="269"/>
            <ac:picMk id="10" creationId="{FEB099A7-D5F2-9548-B460-67783972D918}"/>
          </ac:picMkLst>
        </pc:picChg>
      </pc:sldChg>
      <pc:sldChg chg="modSp mod ord">
        <pc:chgData name="Aditya C." userId="52149d970a381a3d" providerId="LiveId" clId="{67BD8D93-29C2-44CE-B977-822EF936E3A5}" dt="2020-05-29T02:45:19.640" v="3674" actId="113"/>
        <pc:sldMkLst>
          <pc:docMk/>
          <pc:sldMk cId="3250949078" sldId="271"/>
        </pc:sldMkLst>
        <pc:spChg chg="mod">
          <ac:chgData name="Aditya C." userId="52149d970a381a3d" providerId="LiveId" clId="{67BD8D93-29C2-44CE-B977-822EF936E3A5}" dt="2020-05-29T02:42:42.266" v="3339" actId="6549"/>
          <ac:spMkLst>
            <pc:docMk/>
            <pc:sldMk cId="3250949078" sldId="271"/>
            <ac:spMk id="2" creationId="{FA6D352B-03DA-1D49-BF64-ED586FEDCB07}"/>
          </ac:spMkLst>
        </pc:spChg>
        <pc:spChg chg="mod">
          <ac:chgData name="Aditya C." userId="52149d970a381a3d" providerId="LiveId" clId="{67BD8D93-29C2-44CE-B977-822EF936E3A5}" dt="2020-05-29T02:45:02.728" v="3669" actId="20577"/>
          <ac:spMkLst>
            <pc:docMk/>
            <pc:sldMk cId="3250949078" sldId="271"/>
            <ac:spMk id="3" creationId="{8043044A-DA9A-534D-BE0E-E8146A47756A}"/>
          </ac:spMkLst>
        </pc:spChg>
        <pc:graphicFrameChg chg="mod modGraphic">
          <ac:chgData name="Aditya C." userId="52149d970a381a3d" providerId="LiveId" clId="{67BD8D93-29C2-44CE-B977-822EF936E3A5}" dt="2020-05-29T02:45:19.640" v="3674" actId="113"/>
          <ac:graphicFrameMkLst>
            <pc:docMk/>
            <pc:sldMk cId="3250949078" sldId="271"/>
            <ac:graphicFrameMk id="7" creationId="{2DCEC62B-095C-7F4B-9840-52E0D7B9B2DF}"/>
          </ac:graphicFrameMkLst>
        </pc:graphicFrameChg>
      </pc:sldChg>
      <pc:sldChg chg="ord">
        <pc:chgData name="Aditya C." userId="52149d970a381a3d" providerId="LiveId" clId="{67BD8D93-29C2-44CE-B977-822EF936E3A5}" dt="2020-05-29T02:45:43.619" v="3676"/>
        <pc:sldMkLst>
          <pc:docMk/>
          <pc:sldMk cId="2721648732" sldId="276"/>
        </pc:sldMkLst>
      </pc:sldChg>
      <pc:sldChg chg="modSp mod">
        <pc:chgData name="Aditya C." userId="52149d970a381a3d" providerId="LiveId" clId="{67BD8D93-29C2-44CE-B977-822EF936E3A5}" dt="2020-05-28T16:15:14.720" v="340" actId="20577"/>
        <pc:sldMkLst>
          <pc:docMk/>
          <pc:sldMk cId="528792913" sldId="277"/>
        </pc:sldMkLst>
        <pc:spChg chg="mod">
          <ac:chgData name="Aditya C." userId="52149d970a381a3d" providerId="LiveId" clId="{67BD8D93-29C2-44CE-B977-822EF936E3A5}" dt="2020-05-28T16:15:14.720" v="340" actId="20577"/>
          <ac:spMkLst>
            <pc:docMk/>
            <pc:sldMk cId="528792913" sldId="277"/>
            <ac:spMk id="5" creationId="{130CED62-E065-7B4B-9D91-4B8D5E715645}"/>
          </ac:spMkLst>
        </pc:spChg>
      </pc:sldChg>
      <pc:sldChg chg="modSp mod">
        <pc:chgData name="Aditya C." userId="52149d970a381a3d" providerId="LiveId" clId="{67BD8D93-29C2-44CE-B977-822EF936E3A5}" dt="2020-05-29T02:28:28.464" v="1016" actId="20577"/>
        <pc:sldMkLst>
          <pc:docMk/>
          <pc:sldMk cId="3610037262" sldId="278"/>
        </pc:sldMkLst>
        <pc:spChg chg="mod">
          <ac:chgData name="Aditya C." userId="52149d970a381a3d" providerId="LiveId" clId="{67BD8D93-29C2-44CE-B977-822EF936E3A5}" dt="2020-05-29T02:25:55.079" v="551" actId="20577"/>
          <ac:spMkLst>
            <pc:docMk/>
            <pc:sldMk cId="3610037262" sldId="278"/>
            <ac:spMk id="2" creationId="{9AD724BC-CB95-924F-92A7-1C4BA3049736}"/>
          </ac:spMkLst>
        </pc:spChg>
        <pc:spChg chg="mod">
          <ac:chgData name="Aditya C." userId="52149d970a381a3d" providerId="LiveId" clId="{67BD8D93-29C2-44CE-B977-822EF936E3A5}" dt="2020-05-29T02:27:39.473" v="994" actId="20577"/>
          <ac:spMkLst>
            <pc:docMk/>
            <pc:sldMk cId="3610037262" sldId="278"/>
            <ac:spMk id="3" creationId="{2CD2D437-E61A-4148-873E-0AA793BB2044}"/>
          </ac:spMkLst>
        </pc:spChg>
        <pc:graphicFrameChg chg="mod modGraphic">
          <ac:chgData name="Aditya C." userId="52149d970a381a3d" providerId="LiveId" clId="{67BD8D93-29C2-44CE-B977-822EF936E3A5}" dt="2020-05-29T02:28:28.464" v="1016" actId="20577"/>
          <ac:graphicFrameMkLst>
            <pc:docMk/>
            <pc:sldMk cId="3610037262" sldId="278"/>
            <ac:graphicFrameMk id="8" creationId="{115750D5-1DD8-3F43-9343-F842C49279B6}"/>
          </ac:graphicFrameMkLst>
        </pc:graphicFrameChg>
      </pc:sldChg>
      <pc:sldChg chg="modSp mod">
        <pc:chgData name="Aditya C." userId="52149d970a381a3d" providerId="LiveId" clId="{67BD8D93-29C2-44CE-B977-822EF936E3A5}" dt="2020-05-28T16:18:40.717" v="533" actId="1076"/>
        <pc:sldMkLst>
          <pc:docMk/>
          <pc:sldMk cId="4039898555" sldId="279"/>
        </pc:sldMkLst>
        <pc:spChg chg="mod">
          <ac:chgData name="Aditya C." userId="52149d970a381a3d" providerId="LiveId" clId="{67BD8D93-29C2-44CE-B977-822EF936E3A5}" dt="2020-05-28T16:18:35.140" v="532" actId="20577"/>
          <ac:spMkLst>
            <pc:docMk/>
            <pc:sldMk cId="4039898555" sldId="279"/>
            <ac:spMk id="3" creationId="{2CD2D437-E61A-4148-873E-0AA793BB2044}"/>
          </ac:spMkLst>
        </pc:spChg>
        <pc:picChg chg="mod">
          <ac:chgData name="Aditya C." userId="52149d970a381a3d" providerId="LiveId" clId="{67BD8D93-29C2-44CE-B977-822EF936E3A5}" dt="2020-05-28T16:18:40.717" v="533" actId="1076"/>
          <ac:picMkLst>
            <pc:docMk/>
            <pc:sldMk cId="4039898555" sldId="279"/>
            <ac:picMk id="8" creationId="{ECF2A2F2-E63C-3E41-B196-03E76C720E78}"/>
          </ac:picMkLst>
        </pc:picChg>
      </pc:sldChg>
      <pc:sldChg chg="addSp delSp modSp mod">
        <pc:chgData name="Aditya C." userId="52149d970a381a3d" providerId="LiveId" clId="{67BD8D93-29C2-44CE-B977-822EF936E3A5}" dt="2020-05-29T02:52:00.128" v="3835" actId="21"/>
        <pc:sldMkLst>
          <pc:docMk/>
          <pc:sldMk cId="672555502" sldId="281"/>
        </pc:sldMkLst>
        <pc:spChg chg="mod">
          <ac:chgData name="Aditya C." userId="52149d970a381a3d" providerId="LiveId" clId="{67BD8D93-29C2-44CE-B977-822EF936E3A5}" dt="2020-05-29T02:31:45.455" v="1607" actId="20577"/>
          <ac:spMkLst>
            <pc:docMk/>
            <pc:sldMk cId="672555502" sldId="281"/>
            <ac:spMk id="2" creationId="{FA6D352B-03DA-1D49-BF64-ED586FEDCB07}"/>
          </ac:spMkLst>
        </pc:spChg>
        <pc:spChg chg="mod">
          <ac:chgData name="Aditya C." userId="52149d970a381a3d" providerId="LiveId" clId="{67BD8D93-29C2-44CE-B977-822EF936E3A5}" dt="2020-05-29T02:33:50.477" v="1975" actId="6549"/>
          <ac:spMkLst>
            <pc:docMk/>
            <pc:sldMk cId="672555502" sldId="281"/>
            <ac:spMk id="3" creationId="{8043044A-DA9A-534D-BE0E-E8146A47756A}"/>
          </ac:spMkLst>
        </pc:spChg>
        <pc:picChg chg="mod">
          <ac:chgData name="Aditya C." userId="52149d970a381a3d" providerId="LiveId" clId="{67BD8D93-29C2-44CE-B977-822EF936E3A5}" dt="2020-05-29T02:41:40.087" v="3212" actId="14100"/>
          <ac:picMkLst>
            <pc:docMk/>
            <pc:sldMk cId="672555502" sldId="281"/>
            <ac:picMk id="6" creationId="{B647866D-1D91-0A4A-9981-2C535A93F7A3}"/>
          </ac:picMkLst>
        </pc:picChg>
        <pc:picChg chg="add mod">
          <ac:chgData name="Aditya C." userId="52149d970a381a3d" providerId="LiveId" clId="{67BD8D93-29C2-44CE-B977-822EF936E3A5}" dt="2020-05-29T02:41:36.793" v="3211" actId="1076"/>
          <ac:picMkLst>
            <pc:docMk/>
            <pc:sldMk cId="672555502" sldId="281"/>
            <ac:picMk id="7" creationId="{06D2DE3E-0EA0-4514-92CF-52CB37D105EA}"/>
          </ac:picMkLst>
        </pc:picChg>
        <pc:picChg chg="add del mod">
          <ac:chgData name="Aditya C." userId="52149d970a381a3d" providerId="LiveId" clId="{67BD8D93-29C2-44CE-B977-822EF936E3A5}" dt="2020-05-29T02:52:00.128" v="3835" actId="21"/>
          <ac:picMkLst>
            <pc:docMk/>
            <pc:sldMk cId="672555502" sldId="281"/>
            <ac:picMk id="9" creationId="{265F3674-64F4-41CB-A4E8-26CCC5A8D998}"/>
          </ac:picMkLst>
        </pc:picChg>
      </pc:sldChg>
      <pc:sldChg chg="addSp modSp mod ord">
        <pc:chgData name="Aditya C." userId="52149d970a381a3d" providerId="LiveId" clId="{67BD8D93-29C2-44CE-B977-822EF936E3A5}" dt="2020-05-29T03:14:39.787" v="4112" actId="20577"/>
        <pc:sldMkLst>
          <pc:docMk/>
          <pc:sldMk cId="751900014" sldId="285"/>
        </pc:sldMkLst>
        <pc:spChg chg="mod">
          <ac:chgData name="Aditya C." userId="52149d970a381a3d" providerId="LiveId" clId="{67BD8D93-29C2-44CE-B977-822EF936E3A5}" dt="2020-05-29T03:14:39.787" v="4112" actId="20577"/>
          <ac:spMkLst>
            <pc:docMk/>
            <pc:sldMk cId="751900014" sldId="285"/>
            <ac:spMk id="3" creationId="{8043044A-DA9A-534D-BE0E-E8146A47756A}"/>
          </ac:spMkLst>
        </pc:spChg>
        <pc:spChg chg="add mod">
          <ac:chgData name="Aditya C." userId="52149d970a381a3d" providerId="LiveId" clId="{67BD8D93-29C2-44CE-B977-822EF936E3A5}" dt="2020-05-29T03:14:33.865" v="4105" actId="1076"/>
          <ac:spMkLst>
            <pc:docMk/>
            <pc:sldMk cId="751900014" sldId="285"/>
            <ac:spMk id="8" creationId="{CC510B3B-024E-4CAA-ABA3-DEB4EE9EDD09}"/>
          </ac:spMkLst>
        </pc:spChg>
        <pc:spChg chg="add mod">
          <ac:chgData name="Aditya C." userId="52149d970a381a3d" providerId="LiveId" clId="{67BD8D93-29C2-44CE-B977-822EF936E3A5}" dt="2020-05-29T03:14:33.865" v="4105" actId="1076"/>
          <ac:spMkLst>
            <pc:docMk/>
            <pc:sldMk cId="751900014" sldId="285"/>
            <ac:spMk id="9" creationId="{7227178F-BED5-40C1-91EE-176C403493C7}"/>
          </ac:spMkLst>
        </pc:spChg>
        <pc:picChg chg="add mod">
          <ac:chgData name="Aditya C." userId="52149d970a381a3d" providerId="LiveId" clId="{67BD8D93-29C2-44CE-B977-822EF936E3A5}" dt="2020-05-29T03:14:29.394" v="4104" actId="1076"/>
          <ac:picMkLst>
            <pc:docMk/>
            <pc:sldMk cId="751900014" sldId="285"/>
            <ac:picMk id="6" creationId="{487D9D22-53D3-440C-9CC2-DDEB015BC1BE}"/>
          </ac:picMkLst>
        </pc:picChg>
        <pc:picChg chg="add mod">
          <ac:chgData name="Aditya C." userId="52149d970a381a3d" providerId="LiveId" clId="{67BD8D93-29C2-44CE-B977-822EF936E3A5}" dt="2020-05-29T03:14:27.725" v="4103" actId="1076"/>
          <ac:picMkLst>
            <pc:docMk/>
            <pc:sldMk cId="751900014" sldId="285"/>
            <ac:picMk id="7" creationId="{1675CF92-4BE2-470F-919A-0D72EF3A0882}"/>
          </ac:picMkLst>
        </pc:picChg>
      </pc:sldChg>
      <pc:sldChg chg="addSp delSp modSp mod">
        <pc:chgData name="Aditya C." userId="52149d970a381a3d" providerId="LiveId" clId="{67BD8D93-29C2-44CE-B977-822EF936E3A5}" dt="2020-05-29T02:52:07.429" v="3840" actId="14100"/>
        <pc:sldMkLst>
          <pc:docMk/>
          <pc:sldMk cId="721434178" sldId="286"/>
        </pc:sldMkLst>
        <pc:spChg chg="mod">
          <ac:chgData name="Aditya C." userId="52149d970a381a3d" providerId="LiveId" clId="{67BD8D93-29C2-44CE-B977-822EF936E3A5}" dt="2020-05-29T02:34:09.680" v="1989" actId="20577"/>
          <ac:spMkLst>
            <pc:docMk/>
            <pc:sldMk cId="721434178" sldId="286"/>
            <ac:spMk id="2" creationId="{FA6D352B-03DA-1D49-BF64-ED586FEDCB07}"/>
          </ac:spMkLst>
        </pc:spChg>
        <pc:spChg chg="mod">
          <ac:chgData name="Aditya C." userId="52149d970a381a3d" providerId="LiveId" clId="{67BD8D93-29C2-44CE-B977-822EF936E3A5}" dt="2020-05-29T02:42:08.488" v="3309" actId="20577"/>
          <ac:spMkLst>
            <pc:docMk/>
            <pc:sldMk cId="721434178" sldId="286"/>
            <ac:spMk id="3" creationId="{8043044A-DA9A-534D-BE0E-E8146A47756A}"/>
          </ac:spMkLst>
        </pc:spChg>
        <pc:spChg chg="add mod">
          <ac:chgData name="Aditya C." userId="52149d970a381a3d" providerId="LiveId" clId="{67BD8D93-29C2-44CE-B977-822EF936E3A5}" dt="2020-05-29T02:51:14.712" v="3827"/>
          <ac:spMkLst>
            <pc:docMk/>
            <pc:sldMk cId="721434178" sldId="286"/>
            <ac:spMk id="10" creationId="{CAA38ED6-1C63-445A-A04D-A53F25D5B3CA}"/>
          </ac:spMkLst>
        </pc:spChg>
        <pc:spChg chg="add mod">
          <ac:chgData name="Aditya C." userId="52149d970a381a3d" providerId="LiveId" clId="{67BD8D93-29C2-44CE-B977-822EF936E3A5}" dt="2020-05-29T02:51:14.712" v="3827"/>
          <ac:spMkLst>
            <pc:docMk/>
            <pc:sldMk cId="721434178" sldId="286"/>
            <ac:spMk id="12" creationId="{77C658EE-99DE-4D13-A621-10541B57DE1F}"/>
          </ac:spMkLst>
        </pc:spChg>
        <pc:spChg chg="add mod">
          <ac:chgData name="Aditya C." userId="52149d970a381a3d" providerId="LiveId" clId="{67BD8D93-29C2-44CE-B977-822EF936E3A5}" dt="2020-05-29T02:51:14.712" v="3827"/>
          <ac:spMkLst>
            <pc:docMk/>
            <pc:sldMk cId="721434178" sldId="286"/>
            <ac:spMk id="14" creationId="{07D489EA-FC6A-42D8-A611-C72C3D0A2A86}"/>
          </ac:spMkLst>
        </pc:spChg>
        <pc:spChg chg="add mod">
          <ac:chgData name="Aditya C." userId="52149d970a381a3d" providerId="LiveId" clId="{67BD8D93-29C2-44CE-B977-822EF936E3A5}" dt="2020-05-29T02:51:14.712" v="3827"/>
          <ac:spMkLst>
            <pc:docMk/>
            <pc:sldMk cId="721434178" sldId="286"/>
            <ac:spMk id="16" creationId="{5ABDB58B-BFD1-4D83-90A6-AA49A2124054}"/>
          </ac:spMkLst>
        </pc:spChg>
        <pc:grpChg chg="add del mod">
          <ac:chgData name="Aditya C." userId="52149d970a381a3d" providerId="LiveId" clId="{67BD8D93-29C2-44CE-B977-822EF936E3A5}" dt="2020-05-29T02:51:36.449" v="3830" actId="478"/>
          <ac:grpSpMkLst>
            <pc:docMk/>
            <pc:sldMk cId="721434178" sldId="286"/>
            <ac:grpSpMk id="8" creationId="{F05EE7F1-D70C-4B3E-8B58-7CBD439B59D1}"/>
          </ac:grpSpMkLst>
        </pc:grpChg>
        <pc:picChg chg="del mod">
          <ac:chgData name="Aditya C." userId="52149d970a381a3d" providerId="LiveId" clId="{67BD8D93-29C2-44CE-B977-822EF936E3A5}" dt="2020-05-29T02:34:35.329" v="2060" actId="21"/>
          <ac:picMkLst>
            <pc:docMk/>
            <pc:sldMk cId="721434178" sldId="286"/>
            <ac:picMk id="6" creationId="{93FCD092-9361-3848-B812-7EEDBE608AC4}"/>
          </ac:picMkLst>
        </pc:picChg>
        <pc:picChg chg="add del mod">
          <ac:chgData name="Aditya C." userId="52149d970a381a3d" providerId="LiveId" clId="{67BD8D93-29C2-44CE-B977-822EF936E3A5}" dt="2020-05-29T02:50:53.657" v="3826" actId="478"/>
          <ac:picMkLst>
            <pc:docMk/>
            <pc:sldMk cId="721434178" sldId="286"/>
            <ac:picMk id="7" creationId="{182FF1AE-1438-4E91-962B-5DF3E65CC9BE}"/>
          </ac:picMkLst>
        </pc:picChg>
        <pc:picChg chg="add mod">
          <ac:chgData name="Aditya C." userId="52149d970a381a3d" providerId="LiveId" clId="{67BD8D93-29C2-44CE-B977-822EF936E3A5}" dt="2020-05-29T02:51:14.712" v="3827"/>
          <ac:picMkLst>
            <pc:docMk/>
            <pc:sldMk cId="721434178" sldId="286"/>
            <ac:picMk id="9" creationId="{A48A4CB7-C853-4674-A3CF-270C74EB4852}"/>
          </ac:picMkLst>
        </pc:picChg>
        <pc:picChg chg="add mod">
          <ac:chgData name="Aditya C." userId="52149d970a381a3d" providerId="LiveId" clId="{67BD8D93-29C2-44CE-B977-822EF936E3A5}" dt="2020-05-29T02:52:07.429" v="3840" actId="14100"/>
          <ac:picMkLst>
            <pc:docMk/>
            <pc:sldMk cId="721434178" sldId="286"/>
            <ac:picMk id="18" creationId="{45E0C651-D378-4344-9E8B-BC6241904030}"/>
          </ac:picMkLst>
        </pc:picChg>
        <pc:cxnChg chg="add mod">
          <ac:chgData name="Aditya C." userId="52149d970a381a3d" providerId="LiveId" clId="{67BD8D93-29C2-44CE-B977-822EF936E3A5}" dt="2020-05-29T02:51:14.712" v="3827"/>
          <ac:cxnSpMkLst>
            <pc:docMk/>
            <pc:sldMk cId="721434178" sldId="286"/>
            <ac:cxnSpMk id="11" creationId="{1E23A011-74BE-4FED-B724-BD0EC95E98E2}"/>
          </ac:cxnSpMkLst>
        </pc:cxnChg>
        <pc:cxnChg chg="add mod">
          <ac:chgData name="Aditya C." userId="52149d970a381a3d" providerId="LiveId" clId="{67BD8D93-29C2-44CE-B977-822EF936E3A5}" dt="2020-05-29T02:51:14.712" v="3827"/>
          <ac:cxnSpMkLst>
            <pc:docMk/>
            <pc:sldMk cId="721434178" sldId="286"/>
            <ac:cxnSpMk id="13" creationId="{60AA6F4A-4112-48B6-9637-2D4B98CF6C97}"/>
          </ac:cxnSpMkLst>
        </pc:cxnChg>
        <pc:cxnChg chg="add mod">
          <ac:chgData name="Aditya C." userId="52149d970a381a3d" providerId="LiveId" clId="{67BD8D93-29C2-44CE-B977-822EF936E3A5}" dt="2020-05-29T02:51:14.712" v="3827"/>
          <ac:cxnSpMkLst>
            <pc:docMk/>
            <pc:sldMk cId="721434178" sldId="286"/>
            <ac:cxnSpMk id="15" creationId="{53DFFF92-5272-47B7-8B7E-9FC6B9E34172}"/>
          </ac:cxnSpMkLst>
        </pc:cxnChg>
        <pc:cxnChg chg="add mod">
          <ac:chgData name="Aditya C." userId="52149d970a381a3d" providerId="LiveId" clId="{67BD8D93-29C2-44CE-B977-822EF936E3A5}" dt="2020-05-29T02:51:14.712" v="3827"/>
          <ac:cxnSpMkLst>
            <pc:docMk/>
            <pc:sldMk cId="721434178" sldId="286"/>
            <ac:cxnSpMk id="17" creationId="{3BFFCA8E-4052-4072-BCDF-A9156AEB82D7}"/>
          </ac:cxnSpMkLst>
        </pc:cxnChg>
      </pc:sldChg>
      <pc:sldChg chg="addSp delSp modSp mod ord">
        <pc:chgData name="Aditya C." userId="52149d970a381a3d" providerId="LiveId" clId="{67BD8D93-29C2-44CE-B977-822EF936E3A5}" dt="2020-05-29T02:39:40.488" v="2825" actId="20577"/>
        <pc:sldMkLst>
          <pc:docMk/>
          <pc:sldMk cId="3855376826" sldId="287"/>
        </pc:sldMkLst>
        <pc:spChg chg="mod">
          <ac:chgData name="Aditya C." userId="52149d970a381a3d" providerId="LiveId" clId="{67BD8D93-29C2-44CE-B977-822EF936E3A5}" dt="2020-05-29T02:36:58.528" v="2395" actId="20577"/>
          <ac:spMkLst>
            <pc:docMk/>
            <pc:sldMk cId="3855376826" sldId="287"/>
            <ac:spMk id="2" creationId="{FA6D352B-03DA-1D49-BF64-ED586FEDCB07}"/>
          </ac:spMkLst>
        </pc:spChg>
        <pc:spChg chg="mod">
          <ac:chgData name="Aditya C." userId="52149d970a381a3d" providerId="LiveId" clId="{67BD8D93-29C2-44CE-B977-822EF936E3A5}" dt="2020-05-29T02:39:40.488" v="2825" actId="20577"/>
          <ac:spMkLst>
            <pc:docMk/>
            <pc:sldMk cId="3855376826" sldId="287"/>
            <ac:spMk id="3" creationId="{8043044A-DA9A-534D-BE0E-E8146A47756A}"/>
          </ac:spMkLst>
        </pc:spChg>
        <pc:picChg chg="add del mod">
          <ac:chgData name="Aditya C." userId="52149d970a381a3d" providerId="LiveId" clId="{67BD8D93-29C2-44CE-B977-822EF936E3A5}" dt="2020-05-29T02:37:05.968" v="2416"/>
          <ac:picMkLst>
            <pc:docMk/>
            <pc:sldMk cId="3855376826" sldId="287"/>
            <ac:picMk id="6" creationId="{AD9CAB86-16BA-4DAF-B17B-F073C3C617E0}"/>
          </ac:picMkLst>
        </pc:picChg>
        <pc:picChg chg="add del mod">
          <ac:chgData name="Aditya C." userId="52149d970a381a3d" providerId="LiveId" clId="{67BD8D93-29C2-44CE-B977-822EF936E3A5}" dt="2020-05-29T02:39:32.334" v="2779"/>
          <ac:picMkLst>
            <pc:docMk/>
            <pc:sldMk cId="3855376826" sldId="287"/>
            <ac:picMk id="7" creationId="{8C4412DA-3A88-4A7E-95B3-BFC8ACAA8674}"/>
          </ac:picMkLst>
        </pc:picChg>
      </pc:sldChg>
    </pc:docChg>
  </pc:docChgLst>
  <pc:docChgLst>
    <pc:chgData name="Aditya C." userId="52149d970a381a3d" providerId="LiveId" clId="{F3CC1069-F4B4-3B49-930D-C016F03E90CB}"/>
    <pc:docChg chg="undo custSel addSld delSld modSld sldOrd modMainMaster">
      <pc:chgData name="Aditya C." userId="52149d970a381a3d" providerId="LiveId" clId="{F3CC1069-F4B4-3B49-930D-C016F03E90CB}" dt="2020-05-29T15:51:24.608" v="3966" actId="1076"/>
      <pc:docMkLst>
        <pc:docMk/>
      </pc:docMkLst>
      <pc:sldChg chg="modSp">
        <pc:chgData name="Aditya C." userId="52149d970a381a3d" providerId="LiveId" clId="{F3CC1069-F4B4-3B49-930D-C016F03E90CB}" dt="2020-05-29T15:51:24.608" v="3966" actId="1076"/>
        <pc:sldMkLst>
          <pc:docMk/>
          <pc:sldMk cId="0" sldId="256"/>
        </pc:sldMkLst>
        <pc:spChg chg="mod">
          <ac:chgData name="Aditya C." userId="52149d970a381a3d" providerId="LiveId" clId="{F3CC1069-F4B4-3B49-930D-C016F03E90CB}" dt="2020-05-29T15:51:24.608" v="3966" actId="1076"/>
          <ac:spMkLst>
            <pc:docMk/>
            <pc:sldMk cId="0" sldId="256"/>
            <ac:spMk id="103" creationId="{00000000-0000-0000-0000-000000000000}"/>
          </ac:spMkLst>
        </pc:spChg>
        <pc:spChg chg="mod">
          <ac:chgData name="Aditya C." userId="52149d970a381a3d" providerId="LiveId" clId="{F3CC1069-F4B4-3B49-930D-C016F03E90CB}" dt="2020-05-17T17:42:07.823" v="166" actId="20577"/>
          <ac:spMkLst>
            <pc:docMk/>
            <pc:sldMk cId="0" sldId="256"/>
            <ac:spMk id="104" creationId="{00000000-0000-0000-0000-000000000000}"/>
          </ac:spMkLst>
        </pc:spChg>
      </pc:sldChg>
      <pc:sldChg chg="addSp delSp modSp">
        <pc:chgData name="Aditya C." userId="52149d970a381a3d" providerId="LiveId" clId="{F3CC1069-F4B4-3B49-930D-C016F03E90CB}" dt="2020-05-29T15:50:30.836" v="3933"/>
        <pc:sldMkLst>
          <pc:docMk/>
          <pc:sldMk cId="721822129" sldId="267"/>
        </pc:sldMkLst>
        <pc:spChg chg="mod">
          <ac:chgData name="Aditya C." userId="52149d970a381a3d" providerId="LiveId" clId="{F3CC1069-F4B4-3B49-930D-C016F03E90CB}" dt="2020-05-17T19:00:13.281" v="647" actId="20577"/>
          <ac:spMkLst>
            <pc:docMk/>
            <pc:sldMk cId="721822129" sldId="267"/>
            <ac:spMk id="2" creationId="{D9FD2001-1DC3-C144-ADB3-32F8AC8751EB}"/>
          </ac:spMkLst>
        </pc:spChg>
        <pc:spChg chg="mod">
          <ac:chgData name="Aditya C." userId="52149d970a381a3d" providerId="LiveId" clId="{F3CC1069-F4B4-3B49-930D-C016F03E90CB}" dt="2020-05-29T15:50:30.836" v="3933"/>
          <ac:spMkLst>
            <pc:docMk/>
            <pc:sldMk cId="721822129" sldId="267"/>
            <ac:spMk id="3" creationId="{CD1BE63B-2C8E-204E-8FFE-5694B8FFEB98}"/>
          </ac:spMkLst>
        </pc:spChg>
        <pc:spChg chg="mod">
          <ac:chgData name="Aditya C." userId="52149d970a381a3d" providerId="LiveId" clId="{F3CC1069-F4B4-3B49-930D-C016F03E90CB}" dt="2020-05-17T20:17:19.153" v="2182" actId="20577"/>
          <ac:spMkLst>
            <pc:docMk/>
            <pc:sldMk cId="721822129" sldId="267"/>
            <ac:spMk id="5" creationId="{130CED62-E065-7B4B-9D91-4B8D5E715645}"/>
          </ac:spMkLst>
        </pc:spChg>
        <pc:spChg chg="add mod">
          <ac:chgData name="Aditya C." userId="52149d970a381a3d" providerId="LiveId" clId="{F3CC1069-F4B4-3B49-930D-C016F03E90CB}" dt="2020-05-17T17:48:41.505" v="271"/>
          <ac:spMkLst>
            <pc:docMk/>
            <pc:sldMk cId="721822129" sldId="267"/>
            <ac:spMk id="7" creationId="{E6A3EA37-A877-104B-945B-AE20AF98C676}"/>
          </ac:spMkLst>
        </pc:spChg>
        <pc:spChg chg="add mod">
          <ac:chgData name="Aditya C." userId="52149d970a381a3d" providerId="LiveId" clId="{F3CC1069-F4B4-3B49-930D-C016F03E90CB}" dt="2020-05-17T17:48:41.505" v="271"/>
          <ac:spMkLst>
            <pc:docMk/>
            <pc:sldMk cId="721822129" sldId="267"/>
            <ac:spMk id="8" creationId="{E7A8505C-5574-DD41-A509-EDEB79CD404F}"/>
          </ac:spMkLst>
        </pc:spChg>
        <pc:spChg chg="add mod">
          <ac:chgData name="Aditya C." userId="52149d970a381a3d" providerId="LiveId" clId="{F3CC1069-F4B4-3B49-930D-C016F03E90CB}" dt="2020-05-17T17:48:41.505" v="271"/>
          <ac:spMkLst>
            <pc:docMk/>
            <pc:sldMk cId="721822129" sldId="267"/>
            <ac:spMk id="9" creationId="{2BE91750-E200-404E-BD4D-C56A91232EA2}"/>
          </ac:spMkLst>
        </pc:spChg>
        <pc:spChg chg="add mod">
          <ac:chgData name="Aditya C." userId="52149d970a381a3d" providerId="LiveId" clId="{F3CC1069-F4B4-3B49-930D-C016F03E90CB}" dt="2020-05-17T17:48:41.505" v="271"/>
          <ac:spMkLst>
            <pc:docMk/>
            <pc:sldMk cId="721822129" sldId="267"/>
            <ac:spMk id="10" creationId="{7D0E45BC-30DF-634C-A1AA-E19E4BD28C24}"/>
          </ac:spMkLst>
        </pc:spChg>
        <pc:spChg chg="add mod">
          <ac:chgData name="Aditya C." userId="52149d970a381a3d" providerId="LiveId" clId="{F3CC1069-F4B4-3B49-930D-C016F03E90CB}" dt="2020-05-17T17:48:41.505" v="271"/>
          <ac:spMkLst>
            <pc:docMk/>
            <pc:sldMk cId="721822129" sldId="267"/>
            <ac:spMk id="11" creationId="{0E8D1777-8A71-7D45-83F5-7CCE65F2F5D0}"/>
          </ac:spMkLst>
        </pc:spChg>
        <pc:spChg chg="add mod">
          <ac:chgData name="Aditya C." userId="52149d970a381a3d" providerId="LiveId" clId="{F3CC1069-F4B4-3B49-930D-C016F03E90CB}" dt="2020-05-17T17:48:41.505" v="271"/>
          <ac:spMkLst>
            <pc:docMk/>
            <pc:sldMk cId="721822129" sldId="267"/>
            <ac:spMk id="12" creationId="{83C91438-8666-3648-915C-AF9143780F1B}"/>
          </ac:spMkLst>
        </pc:spChg>
        <pc:spChg chg="add mod">
          <ac:chgData name="Aditya C." userId="52149d970a381a3d" providerId="LiveId" clId="{F3CC1069-F4B4-3B49-930D-C016F03E90CB}" dt="2020-05-17T17:49:07.439" v="275" actId="255"/>
          <ac:spMkLst>
            <pc:docMk/>
            <pc:sldMk cId="721822129" sldId="267"/>
            <ac:spMk id="13" creationId="{913AA777-B0ED-8C47-AF05-B7C5470B048B}"/>
          </ac:spMkLst>
        </pc:spChg>
        <pc:spChg chg="add mod">
          <ac:chgData name="Aditya C." userId="52149d970a381a3d" providerId="LiveId" clId="{F3CC1069-F4B4-3B49-930D-C016F03E90CB}" dt="2020-05-17T17:48:41.505" v="271"/>
          <ac:spMkLst>
            <pc:docMk/>
            <pc:sldMk cId="721822129" sldId="267"/>
            <ac:spMk id="14" creationId="{D6DD9214-EFC7-B343-9531-2854BF8407A7}"/>
          </ac:spMkLst>
        </pc:spChg>
        <pc:spChg chg="add mod">
          <ac:chgData name="Aditya C." userId="52149d970a381a3d" providerId="LiveId" clId="{F3CC1069-F4B4-3B49-930D-C016F03E90CB}" dt="2020-05-17T17:48:41.505" v="271"/>
          <ac:spMkLst>
            <pc:docMk/>
            <pc:sldMk cId="721822129" sldId="267"/>
            <ac:spMk id="15" creationId="{7512F2A3-05D3-4747-A2C8-59DEB446F086}"/>
          </ac:spMkLst>
        </pc:spChg>
        <pc:spChg chg="add mod">
          <ac:chgData name="Aditya C." userId="52149d970a381a3d" providerId="LiveId" clId="{F3CC1069-F4B4-3B49-930D-C016F03E90CB}" dt="2020-05-17T17:48:41.505" v="271"/>
          <ac:spMkLst>
            <pc:docMk/>
            <pc:sldMk cId="721822129" sldId="267"/>
            <ac:spMk id="16" creationId="{7DDF00BF-9363-9B4F-93CE-A080BD4405A0}"/>
          </ac:spMkLst>
        </pc:spChg>
        <pc:spChg chg="add mod">
          <ac:chgData name="Aditya C." userId="52149d970a381a3d" providerId="LiveId" clId="{F3CC1069-F4B4-3B49-930D-C016F03E90CB}" dt="2020-05-17T17:48:41.505" v="271"/>
          <ac:spMkLst>
            <pc:docMk/>
            <pc:sldMk cId="721822129" sldId="267"/>
            <ac:spMk id="17" creationId="{F9E28F74-6C5D-3E4F-BDDE-F4698CDF5E59}"/>
          </ac:spMkLst>
        </pc:spChg>
        <pc:spChg chg="add mod">
          <ac:chgData name="Aditya C." userId="52149d970a381a3d" providerId="LiveId" clId="{F3CC1069-F4B4-3B49-930D-C016F03E90CB}" dt="2020-05-17T17:48:41.505" v="271"/>
          <ac:spMkLst>
            <pc:docMk/>
            <pc:sldMk cId="721822129" sldId="267"/>
            <ac:spMk id="18" creationId="{8FA09079-E5A6-094D-94D1-DDC2AD59FFB6}"/>
          </ac:spMkLst>
        </pc:spChg>
        <pc:spChg chg="add mod">
          <ac:chgData name="Aditya C." userId="52149d970a381a3d" providerId="LiveId" clId="{F3CC1069-F4B4-3B49-930D-C016F03E90CB}" dt="2020-05-17T17:48:41.505" v="271"/>
          <ac:spMkLst>
            <pc:docMk/>
            <pc:sldMk cId="721822129" sldId="267"/>
            <ac:spMk id="19" creationId="{58B571E8-30F2-474A-B361-E86234F25628}"/>
          </ac:spMkLst>
        </pc:spChg>
        <pc:spChg chg="mod">
          <ac:chgData name="Aditya C." userId="52149d970a381a3d" providerId="LiveId" clId="{F3CC1069-F4B4-3B49-930D-C016F03E90CB}" dt="2020-05-17T19:02:19.343" v="809"/>
          <ac:spMkLst>
            <pc:docMk/>
            <pc:sldMk cId="721822129" sldId="267"/>
            <ac:spMk id="21" creationId="{7C2830FD-4474-AD48-8B87-50FAF265EECA}"/>
          </ac:spMkLst>
        </pc:spChg>
        <pc:spChg chg="mod">
          <ac:chgData name="Aditya C." userId="52149d970a381a3d" providerId="LiveId" clId="{F3CC1069-F4B4-3B49-930D-C016F03E90CB}" dt="2020-05-17T19:02:19.343" v="809"/>
          <ac:spMkLst>
            <pc:docMk/>
            <pc:sldMk cId="721822129" sldId="267"/>
            <ac:spMk id="22" creationId="{3BE0DDD6-BBA3-1944-9830-BACE3B606CAE}"/>
          </ac:spMkLst>
        </pc:spChg>
        <pc:spChg chg="mod">
          <ac:chgData name="Aditya C." userId="52149d970a381a3d" providerId="LiveId" clId="{F3CC1069-F4B4-3B49-930D-C016F03E90CB}" dt="2020-05-17T19:02:19.343" v="809"/>
          <ac:spMkLst>
            <pc:docMk/>
            <pc:sldMk cId="721822129" sldId="267"/>
            <ac:spMk id="23" creationId="{F9398361-3ACD-7142-A99C-F3522FC79BBA}"/>
          </ac:spMkLst>
        </pc:spChg>
        <pc:spChg chg="mod">
          <ac:chgData name="Aditya C." userId="52149d970a381a3d" providerId="LiveId" clId="{F3CC1069-F4B4-3B49-930D-C016F03E90CB}" dt="2020-05-17T19:02:19.343" v="809"/>
          <ac:spMkLst>
            <pc:docMk/>
            <pc:sldMk cId="721822129" sldId="267"/>
            <ac:spMk id="24" creationId="{16E4F2B9-F169-044E-A655-0C760141608B}"/>
          </ac:spMkLst>
        </pc:spChg>
        <pc:spChg chg="mod">
          <ac:chgData name="Aditya C." userId="52149d970a381a3d" providerId="LiveId" clId="{F3CC1069-F4B4-3B49-930D-C016F03E90CB}" dt="2020-05-17T19:02:19.343" v="809"/>
          <ac:spMkLst>
            <pc:docMk/>
            <pc:sldMk cId="721822129" sldId="267"/>
            <ac:spMk id="25" creationId="{35CACA4B-9BB0-8449-9B52-ADEB90C34A92}"/>
          </ac:spMkLst>
        </pc:spChg>
        <pc:spChg chg="mod">
          <ac:chgData name="Aditya C." userId="52149d970a381a3d" providerId="LiveId" clId="{F3CC1069-F4B4-3B49-930D-C016F03E90CB}" dt="2020-05-17T19:02:19.343" v="809"/>
          <ac:spMkLst>
            <pc:docMk/>
            <pc:sldMk cId="721822129" sldId="267"/>
            <ac:spMk id="26" creationId="{62316F06-B18D-834C-900B-64F1FF18243A}"/>
          </ac:spMkLst>
        </pc:spChg>
        <pc:spChg chg="mod">
          <ac:chgData name="Aditya C." userId="52149d970a381a3d" providerId="LiveId" clId="{F3CC1069-F4B4-3B49-930D-C016F03E90CB}" dt="2020-05-17T19:02:19.343" v="809"/>
          <ac:spMkLst>
            <pc:docMk/>
            <pc:sldMk cId="721822129" sldId="267"/>
            <ac:spMk id="27" creationId="{F208B71B-F1F1-7B4E-99E7-1F8BAEB07B35}"/>
          </ac:spMkLst>
        </pc:spChg>
        <pc:spChg chg="mod">
          <ac:chgData name="Aditya C." userId="52149d970a381a3d" providerId="LiveId" clId="{F3CC1069-F4B4-3B49-930D-C016F03E90CB}" dt="2020-05-17T19:02:19.343" v="809"/>
          <ac:spMkLst>
            <pc:docMk/>
            <pc:sldMk cId="721822129" sldId="267"/>
            <ac:spMk id="28" creationId="{F4629770-B3BE-9C43-83C4-E7B2ECC65390}"/>
          </ac:spMkLst>
        </pc:spChg>
        <pc:spChg chg="mod">
          <ac:chgData name="Aditya C." userId="52149d970a381a3d" providerId="LiveId" clId="{F3CC1069-F4B4-3B49-930D-C016F03E90CB}" dt="2020-05-17T19:02:19.343" v="809"/>
          <ac:spMkLst>
            <pc:docMk/>
            <pc:sldMk cId="721822129" sldId="267"/>
            <ac:spMk id="29" creationId="{BD6110FF-CB33-0E4B-908E-5222A2522901}"/>
          </ac:spMkLst>
        </pc:spChg>
        <pc:spChg chg="mod">
          <ac:chgData name="Aditya C." userId="52149d970a381a3d" providerId="LiveId" clId="{F3CC1069-F4B4-3B49-930D-C016F03E90CB}" dt="2020-05-17T19:02:19.343" v="809"/>
          <ac:spMkLst>
            <pc:docMk/>
            <pc:sldMk cId="721822129" sldId="267"/>
            <ac:spMk id="30" creationId="{84D2BF69-38FC-1448-94F1-EFDF05ACB452}"/>
          </ac:spMkLst>
        </pc:spChg>
        <pc:spChg chg="mod">
          <ac:chgData name="Aditya C." userId="52149d970a381a3d" providerId="LiveId" clId="{F3CC1069-F4B4-3B49-930D-C016F03E90CB}" dt="2020-05-17T19:02:19.343" v="809"/>
          <ac:spMkLst>
            <pc:docMk/>
            <pc:sldMk cId="721822129" sldId="267"/>
            <ac:spMk id="31" creationId="{2B152112-7280-6A4B-BC8D-E900258331B2}"/>
          </ac:spMkLst>
        </pc:spChg>
        <pc:spChg chg="mod">
          <ac:chgData name="Aditya C." userId="52149d970a381a3d" providerId="LiveId" clId="{F3CC1069-F4B4-3B49-930D-C016F03E90CB}" dt="2020-05-17T19:02:19.343" v="809"/>
          <ac:spMkLst>
            <pc:docMk/>
            <pc:sldMk cId="721822129" sldId="267"/>
            <ac:spMk id="32" creationId="{319974FA-12BA-7340-82D5-C5B4492472D7}"/>
          </ac:spMkLst>
        </pc:spChg>
        <pc:spChg chg="mod">
          <ac:chgData name="Aditya C." userId="52149d970a381a3d" providerId="LiveId" clId="{F3CC1069-F4B4-3B49-930D-C016F03E90CB}" dt="2020-05-17T19:02:19.343" v="809"/>
          <ac:spMkLst>
            <pc:docMk/>
            <pc:sldMk cId="721822129" sldId="267"/>
            <ac:spMk id="33" creationId="{954A72D7-D272-7447-AE83-51A47A5C9E0F}"/>
          </ac:spMkLst>
        </pc:spChg>
        <pc:grpChg chg="add del mod">
          <ac:chgData name="Aditya C." userId="52149d970a381a3d" providerId="LiveId" clId="{F3CC1069-F4B4-3B49-930D-C016F03E90CB}" dt="2020-05-17T19:00:07.736" v="629" actId="478"/>
          <ac:grpSpMkLst>
            <pc:docMk/>
            <pc:sldMk cId="721822129" sldId="267"/>
            <ac:grpSpMk id="6" creationId="{82351E4F-A839-8C49-95E7-D6FDB31773DA}"/>
          </ac:grpSpMkLst>
        </pc:grpChg>
        <pc:grpChg chg="add mod">
          <ac:chgData name="Aditya C." userId="52149d970a381a3d" providerId="LiveId" clId="{F3CC1069-F4B4-3B49-930D-C016F03E90CB}" dt="2020-05-17T20:17:24.519" v="2183" actId="1076"/>
          <ac:grpSpMkLst>
            <pc:docMk/>
            <pc:sldMk cId="721822129" sldId="267"/>
            <ac:grpSpMk id="20" creationId="{DAD791E3-2E2B-B643-A0D6-E2FB26BB4B3A}"/>
          </ac:grpSpMkLst>
        </pc:grpChg>
      </pc:sldChg>
      <pc:sldChg chg="addSp delSp modSp">
        <pc:chgData name="Aditya C." userId="52149d970a381a3d" providerId="LiveId" clId="{F3CC1069-F4B4-3B49-930D-C016F03E90CB}" dt="2020-05-29T15:50:39.600" v="3939"/>
        <pc:sldMkLst>
          <pc:docMk/>
          <pc:sldMk cId="3723515075" sldId="268"/>
        </pc:sldMkLst>
        <pc:spChg chg="mod">
          <ac:chgData name="Aditya C." userId="52149d970a381a3d" providerId="LiveId" clId="{F3CC1069-F4B4-3B49-930D-C016F03E90CB}" dt="2020-05-17T19:16:14.947" v="882" actId="20577"/>
          <ac:spMkLst>
            <pc:docMk/>
            <pc:sldMk cId="3723515075" sldId="268"/>
            <ac:spMk id="2" creationId="{9AD724BC-CB95-924F-92A7-1C4BA3049736}"/>
          </ac:spMkLst>
        </pc:spChg>
        <pc:spChg chg="mod">
          <ac:chgData name="Aditya C." userId="52149d970a381a3d" providerId="LiveId" clId="{F3CC1069-F4B4-3B49-930D-C016F03E90CB}" dt="2020-05-29T02:32:19.464" v="3568" actId="20577"/>
          <ac:spMkLst>
            <pc:docMk/>
            <pc:sldMk cId="3723515075" sldId="268"/>
            <ac:spMk id="3" creationId="{2CD2D437-E61A-4148-873E-0AA793BB2044}"/>
          </ac:spMkLst>
        </pc:spChg>
        <pc:spChg chg="del">
          <ac:chgData name="Aditya C." userId="52149d970a381a3d" providerId="LiveId" clId="{F3CC1069-F4B4-3B49-930D-C016F03E90CB}" dt="2020-05-29T15:50:39.344" v="3938" actId="478"/>
          <ac:spMkLst>
            <pc:docMk/>
            <pc:sldMk cId="3723515075" sldId="268"/>
            <ac:spMk id="4" creationId="{6E61FA88-DB25-DB44-9ADA-5F158B941F9D}"/>
          </ac:spMkLst>
        </pc:spChg>
        <pc:spChg chg="add del mod">
          <ac:chgData name="Aditya C." userId="52149d970a381a3d" providerId="LiveId" clId="{F3CC1069-F4B4-3B49-930D-C016F03E90CB}" dt="2020-05-29T15:50:38.304" v="3937" actId="478"/>
          <ac:spMkLst>
            <pc:docMk/>
            <pc:sldMk cId="3723515075" sldId="268"/>
            <ac:spMk id="8" creationId="{7B506BA5-5272-264F-A17B-5A6C578E223D}"/>
          </ac:spMkLst>
        </pc:spChg>
        <pc:spChg chg="add mod">
          <ac:chgData name="Aditya C." userId="52149d970a381a3d" providerId="LiveId" clId="{F3CC1069-F4B4-3B49-930D-C016F03E90CB}" dt="2020-05-29T15:50:39.600" v="3939"/>
          <ac:spMkLst>
            <pc:docMk/>
            <pc:sldMk cId="3723515075" sldId="268"/>
            <ac:spMk id="10" creationId="{E67DA005-FEC3-654B-97B4-4EC56B99AEBC}"/>
          </ac:spMkLst>
        </pc:spChg>
        <pc:picChg chg="add mod">
          <ac:chgData name="Aditya C." userId="52149d970a381a3d" providerId="LiveId" clId="{F3CC1069-F4B4-3B49-930D-C016F03E90CB}" dt="2020-05-29T02:32:27.694" v="3570" actId="1076"/>
          <ac:picMkLst>
            <pc:docMk/>
            <pc:sldMk cId="3723515075" sldId="268"/>
            <ac:picMk id="6" creationId="{C74C2F6E-FEDC-3B41-9D7A-A67B97B422B9}"/>
          </ac:picMkLst>
        </pc:picChg>
        <pc:picChg chg="add del mod">
          <ac:chgData name="Aditya C." userId="52149d970a381a3d" providerId="LiveId" clId="{F3CC1069-F4B4-3B49-930D-C016F03E90CB}" dt="2020-05-17T17:52:29.746" v="390" actId="478"/>
          <ac:picMkLst>
            <pc:docMk/>
            <pc:sldMk cId="3723515075" sldId="268"/>
            <ac:picMk id="7" creationId="{B7BBDAF3-3BFE-E94A-ABFE-AC4AC7B3961C}"/>
          </ac:picMkLst>
        </pc:picChg>
        <pc:picChg chg="add mod">
          <ac:chgData name="Aditya C." userId="52149d970a381a3d" providerId="LiveId" clId="{F3CC1069-F4B4-3B49-930D-C016F03E90CB}" dt="2020-05-18T02:51:06.246" v="3139" actId="1076"/>
          <ac:picMkLst>
            <pc:docMk/>
            <pc:sldMk cId="3723515075" sldId="268"/>
            <ac:picMk id="9" creationId="{61E44AD5-B991-C846-8B56-CC8B2F209195}"/>
          </ac:picMkLst>
        </pc:picChg>
      </pc:sldChg>
      <pc:sldChg chg="addSp delSp modSp">
        <pc:chgData name="Aditya C." userId="52149d970a381a3d" providerId="LiveId" clId="{F3CC1069-F4B4-3B49-930D-C016F03E90CB}" dt="2020-05-29T15:50:49.110" v="3945"/>
        <pc:sldMkLst>
          <pc:docMk/>
          <pc:sldMk cId="3228876268" sldId="269"/>
        </pc:sldMkLst>
        <pc:spChg chg="mod">
          <ac:chgData name="Aditya C." userId="52149d970a381a3d" providerId="LiveId" clId="{F3CC1069-F4B4-3B49-930D-C016F03E90CB}" dt="2020-05-17T19:27:54.476" v="1328" actId="20577"/>
          <ac:spMkLst>
            <pc:docMk/>
            <pc:sldMk cId="3228876268" sldId="269"/>
            <ac:spMk id="2" creationId="{B791E11F-8496-574B-8E97-6890B09264E4}"/>
          </ac:spMkLst>
        </pc:spChg>
        <pc:spChg chg="mod">
          <ac:chgData name="Aditya C." userId="52149d970a381a3d" providerId="LiveId" clId="{F3CC1069-F4B4-3B49-930D-C016F03E90CB}" dt="2020-05-29T04:38:25.722" v="3773" actId="20577"/>
          <ac:spMkLst>
            <pc:docMk/>
            <pc:sldMk cId="3228876268" sldId="269"/>
            <ac:spMk id="3" creationId="{AAD3591E-F65D-B843-ADE9-38541582C85B}"/>
          </ac:spMkLst>
        </pc:spChg>
        <pc:spChg chg="add del">
          <ac:chgData name="Aditya C." userId="52149d970a381a3d" providerId="LiveId" clId="{F3CC1069-F4B4-3B49-930D-C016F03E90CB}" dt="2020-05-29T15:50:48.875" v="3944" actId="478"/>
          <ac:spMkLst>
            <pc:docMk/>
            <pc:sldMk cId="3228876268" sldId="269"/>
            <ac:spMk id="4" creationId="{9215A838-5DD8-DA44-AB69-23124B42EFB1}"/>
          </ac:spMkLst>
        </pc:spChg>
        <pc:spChg chg="add mod">
          <ac:chgData name="Aditya C." userId="52149d970a381a3d" providerId="LiveId" clId="{F3CC1069-F4B4-3B49-930D-C016F03E90CB}" dt="2020-05-29T15:50:49.110" v="3945"/>
          <ac:spMkLst>
            <pc:docMk/>
            <pc:sldMk cId="3228876268" sldId="269"/>
            <ac:spMk id="8" creationId="{3E4BA2E9-4224-1741-89B1-8BFD6C86C2CD}"/>
          </ac:spMkLst>
        </pc:spChg>
        <pc:picChg chg="add mod">
          <ac:chgData name="Aditya C." userId="52149d970a381a3d" providerId="LiveId" clId="{F3CC1069-F4B4-3B49-930D-C016F03E90CB}" dt="2020-05-29T03:02:31.136" v="3664" actId="1076"/>
          <ac:picMkLst>
            <pc:docMk/>
            <pc:sldMk cId="3228876268" sldId="269"/>
            <ac:picMk id="6" creationId="{F1B5ABEF-20F2-4A48-8A52-F0A6CFA68417}"/>
          </ac:picMkLst>
        </pc:picChg>
        <pc:picChg chg="add del mod">
          <ac:chgData name="Aditya C." userId="52149d970a381a3d" providerId="LiveId" clId="{F3CC1069-F4B4-3B49-930D-C016F03E90CB}" dt="2020-05-29T02:24:31.162" v="3522" actId="478"/>
          <ac:picMkLst>
            <pc:docMk/>
            <pc:sldMk cId="3228876268" sldId="269"/>
            <ac:picMk id="7" creationId="{1DA2F9C3-13F5-2E48-8644-D8D60A3CE43B}"/>
          </ac:picMkLst>
        </pc:picChg>
        <pc:picChg chg="add del mod">
          <ac:chgData name="Aditya C." userId="52149d970a381a3d" providerId="LiveId" clId="{F3CC1069-F4B4-3B49-930D-C016F03E90CB}" dt="2020-05-29T02:23:37.239" v="3510" actId="478"/>
          <ac:picMkLst>
            <pc:docMk/>
            <pc:sldMk cId="3228876268" sldId="269"/>
            <ac:picMk id="8" creationId="{0165E427-4843-2E41-8888-1054F8B2F99C}"/>
          </ac:picMkLst>
        </pc:picChg>
        <pc:picChg chg="add mod">
          <ac:chgData name="Aditya C." userId="52149d970a381a3d" providerId="LiveId" clId="{F3CC1069-F4B4-3B49-930D-C016F03E90CB}" dt="2020-05-29T04:38:13.379" v="3770" actId="14100"/>
          <ac:picMkLst>
            <pc:docMk/>
            <pc:sldMk cId="3228876268" sldId="269"/>
            <ac:picMk id="9" creationId="{4D02985E-C2DA-AD4C-91FE-9D5AE84930D5}"/>
          </ac:picMkLst>
        </pc:picChg>
        <pc:picChg chg="add mod">
          <ac:chgData name="Aditya C." userId="52149d970a381a3d" providerId="LiveId" clId="{F3CC1069-F4B4-3B49-930D-C016F03E90CB}" dt="2020-05-29T02:34:36.939" v="3594" actId="1076"/>
          <ac:picMkLst>
            <pc:docMk/>
            <pc:sldMk cId="3228876268" sldId="269"/>
            <ac:picMk id="10" creationId="{FEB099A7-D5F2-9548-B460-67783972D918}"/>
          </ac:picMkLst>
        </pc:picChg>
      </pc:sldChg>
      <pc:sldChg chg="addSp delSp modSp del">
        <pc:chgData name="Aditya C." userId="52149d970a381a3d" providerId="LiveId" clId="{F3CC1069-F4B4-3B49-930D-C016F03E90CB}" dt="2020-05-29T03:04:39.152" v="3676" actId="2696"/>
        <pc:sldMkLst>
          <pc:docMk/>
          <pc:sldMk cId="2281879063" sldId="270"/>
        </pc:sldMkLst>
        <pc:spChg chg="mod">
          <ac:chgData name="Aditya C." userId="52149d970a381a3d" providerId="LiveId" clId="{F3CC1069-F4B4-3B49-930D-C016F03E90CB}" dt="2020-05-17T19:27:10.928" v="1296" actId="20577"/>
          <ac:spMkLst>
            <pc:docMk/>
            <pc:sldMk cId="2281879063" sldId="270"/>
            <ac:spMk id="2" creationId="{08D52116-58D6-A245-8E57-27EE4C3ACEF9}"/>
          </ac:spMkLst>
        </pc:spChg>
        <pc:spChg chg="mod">
          <ac:chgData name="Aditya C." userId="52149d970a381a3d" providerId="LiveId" clId="{F3CC1069-F4B4-3B49-930D-C016F03E90CB}" dt="2020-05-18T02:56:07.260" v="3283" actId="20577"/>
          <ac:spMkLst>
            <pc:docMk/>
            <pc:sldMk cId="2281879063" sldId="270"/>
            <ac:spMk id="3" creationId="{C4C4A007-05D5-6447-903B-656195791797}"/>
          </ac:spMkLst>
        </pc:spChg>
        <pc:graphicFrameChg chg="add del mod modGraphic">
          <ac:chgData name="Aditya C." userId="52149d970a381a3d" providerId="LiveId" clId="{F3CC1069-F4B4-3B49-930D-C016F03E90CB}" dt="2020-05-17T18:55:12.066" v="616" actId="478"/>
          <ac:graphicFrameMkLst>
            <pc:docMk/>
            <pc:sldMk cId="2281879063" sldId="270"/>
            <ac:graphicFrameMk id="7" creationId="{F3D181B6-452E-D543-8DB4-399F29161BAF}"/>
          </ac:graphicFrameMkLst>
        </pc:graphicFrameChg>
        <pc:graphicFrameChg chg="add mod modGraphic">
          <ac:chgData name="Aditya C." userId="52149d970a381a3d" providerId="LiveId" clId="{F3CC1069-F4B4-3B49-930D-C016F03E90CB}" dt="2020-05-29T02:34:59.304" v="3597" actId="255"/>
          <ac:graphicFrameMkLst>
            <pc:docMk/>
            <pc:sldMk cId="2281879063" sldId="270"/>
            <ac:graphicFrameMk id="9" creationId="{7216EF0F-04F6-444C-B533-95AB8655CA24}"/>
          </ac:graphicFrameMkLst>
        </pc:graphicFrameChg>
        <pc:graphicFrameChg chg="add del mod modGraphic">
          <ac:chgData name="Aditya C." userId="52149d970a381a3d" providerId="LiveId" clId="{F3CC1069-F4B4-3B49-930D-C016F03E90CB}" dt="2020-05-17T19:34:02.298" v="1492" actId="478"/>
          <ac:graphicFrameMkLst>
            <pc:docMk/>
            <pc:sldMk cId="2281879063" sldId="270"/>
            <ac:graphicFrameMk id="10" creationId="{7940CCF4-2B66-5B4A-9A8A-00CF7734F792}"/>
          </ac:graphicFrameMkLst>
        </pc:graphicFrameChg>
        <pc:picChg chg="add del mod">
          <ac:chgData name="Aditya C." userId="52149d970a381a3d" providerId="LiveId" clId="{F3CC1069-F4B4-3B49-930D-C016F03E90CB}" dt="2020-05-17T18:55:03.300" v="613" actId="478"/>
          <ac:picMkLst>
            <pc:docMk/>
            <pc:sldMk cId="2281879063" sldId="270"/>
            <ac:picMk id="6" creationId="{32C1C109-CD34-EB41-84CA-351C8EA55967}"/>
          </ac:picMkLst>
        </pc:picChg>
        <pc:picChg chg="add del mod">
          <ac:chgData name="Aditya C." userId="52149d970a381a3d" providerId="LiveId" clId="{F3CC1069-F4B4-3B49-930D-C016F03E90CB}" dt="2020-05-17T19:32:09.516" v="1442" actId="478"/>
          <ac:picMkLst>
            <pc:docMk/>
            <pc:sldMk cId="2281879063" sldId="270"/>
            <ac:picMk id="8" creationId="{8E4FE713-75C7-E446-A167-2938175D505B}"/>
          </ac:picMkLst>
        </pc:picChg>
      </pc:sldChg>
      <pc:sldChg chg="addSp delSp modSp">
        <pc:chgData name="Aditya C." userId="52149d970a381a3d" providerId="LiveId" clId="{F3CC1069-F4B4-3B49-930D-C016F03E90CB}" dt="2020-05-29T15:50:56.987" v="3949"/>
        <pc:sldMkLst>
          <pc:docMk/>
          <pc:sldMk cId="3250949078" sldId="271"/>
        </pc:sldMkLst>
        <pc:spChg chg="mod">
          <ac:chgData name="Aditya C." userId="52149d970a381a3d" providerId="LiveId" clId="{F3CC1069-F4B4-3B49-930D-C016F03E90CB}" dt="2020-05-29T04:35:03.802" v="3704" actId="20577"/>
          <ac:spMkLst>
            <pc:docMk/>
            <pc:sldMk cId="3250949078" sldId="271"/>
            <ac:spMk id="2" creationId="{FA6D352B-03DA-1D49-BF64-ED586FEDCB07}"/>
          </ac:spMkLst>
        </pc:spChg>
        <pc:spChg chg="mod">
          <ac:chgData name="Aditya C." userId="52149d970a381a3d" providerId="LiveId" clId="{F3CC1069-F4B4-3B49-930D-C016F03E90CB}" dt="2020-05-29T04:35:12.386" v="3733" actId="20577"/>
          <ac:spMkLst>
            <pc:docMk/>
            <pc:sldMk cId="3250949078" sldId="271"/>
            <ac:spMk id="3" creationId="{8043044A-DA9A-534D-BE0E-E8146A47756A}"/>
          </ac:spMkLst>
        </pc:spChg>
        <pc:spChg chg="del">
          <ac:chgData name="Aditya C." userId="52149d970a381a3d" providerId="LiveId" clId="{F3CC1069-F4B4-3B49-930D-C016F03E90CB}" dt="2020-05-29T15:50:56.730" v="3948" actId="478"/>
          <ac:spMkLst>
            <pc:docMk/>
            <pc:sldMk cId="3250949078" sldId="271"/>
            <ac:spMk id="4" creationId="{11D84729-8E85-8A42-B156-F3E0F97E0E9E}"/>
          </ac:spMkLst>
        </pc:spChg>
        <pc:spChg chg="add mod">
          <ac:chgData name="Aditya C." userId="52149d970a381a3d" providerId="LiveId" clId="{F3CC1069-F4B4-3B49-930D-C016F03E90CB}" dt="2020-05-29T15:50:56.987" v="3949"/>
          <ac:spMkLst>
            <pc:docMk/>
            <pc:sldMk cId="3250949078" sldId="271"/>
            <ac:spMk id="8" creationId="{109BE7C0-0605-9447-B268-40BF3C20E51A}"/>
          </ac:spMkLst>
        </pc:spChg>
        <pc:graphicFrameChg chg="add del mod">
          <ac:chgData name="Aditya C." userId="52149d970a381a3d" providerId="LiveId" clId="{F3CC1069-F4B4-3B49-930D-C016F03E90CB}" dt="2020-05-17T19:32:17.190" v="1444" actId="478"/>
          <ac:graphicFrameMkLst>
            <pc:docMk/>
            <pc:sldMk cId="3250949078" sldId="271"/>
            <ac:graphicFrameMk id="6" creationId="{0BC4B7B6-4BB8-A14C-9205-C8645B6878A8}"/>
          </ac:graphicFrameMkLst>
        </pc:graphicFrameChg>
        <pc:graphicFrameChg chg="add mod modGraphic">
          <ac:chgData name="Aditya C." userId="52149d970a381a3d" providerId="LiveId" clId="{F3CC1069-F4B4-3B49-930D-C016F03E90CB}" dt="2020-05-29T02:36:30.041" v="3614" actId="255"/>
          <ac:graphicFrameMkLst>
            <pc:docMk/>
            <pc:sldMk cId="3250949078" sldId="271"/>
            <ac:graphicFrameMk id="7" creationId="{2DCEC62B-095C-7F4B-9840-52E0D7B9B2DF}"/>
          </ac:graphicFrameMkLst>
        </pc:graphicFrameChg>
      </pc:sldChg>
      <pc:sldChg chg="del">
        <pc:chgData name="Aditya C." userId="52149d970a381a3d" providerId="LiveId" clId="{F3CC1069-F4B4-3B49-930D-C016F03E90CB}" dt="2020-05-17T19:29:50.223" v="1438" actId="2696"/>
        <pc:sldMkLst>
          <pc:docMk/>
          <pc:sldMk cId="3798446453" sldId="272"/>
        </pc:sldMkLst>
      </pc:sldChg>
      <pc:sldChg chg="del">
        <pc:chgData name="Aditya C." userId="52149d970a381a3d" providerId="LiveId" clId="{F3CC1069-F4B4-3B49-930D-C016F03E90CB}" dt="2020-05-17T19:29:51.433" v="1439" actId="2696"/>
        <pc:sldMkLst>
          <pc:docMk/>
          <pc:sldMk cId="2799798955" sldId="273"/>
        </pc:sldMkLst>
      </pc:sldChg>
      <pc:sldChg chg="del">
        <pc:chgData name="Aditya C." userId="52149d970a381a3d" providerId="LiveId" clId="{F3CC1069-F4B4-3B49-930D-C016F03E90CB}" dt="2020-05-17T19:29:54.126" v="1440" actId="2696"/>
        <pc:sldMkLst>
          <pc:docMk/>
          <pc:sldMk cId="3199312809" sldId="274"/>
        </pc:sldMkLst>
      </pc:sldChg>
      <pc:sldChg chg="del">
        <pc:chgData name="Aditya C." userId="52149d970a381a3d" providerId="LiveId" clId="{F3CC1069-F4B4-3B49-930D-C016F03E90CB}" dt="2020-05-17T19:29:55.335" v="1441" actId="2696"/>
        <pc:sldMkLst>
          <pc:docMk/>
          <pc:sldMk cId="2241975038" sldId="275"/>
        </pc:sldMkLst>
      </pc:sldChg>
      <pc:sldChg chg="addSp delSp modSp">
        <pc:chgData name="Aditya C." userId="52149d970a381a3d" providerId="LiveId" clId="{F3CC1069-F4B4-3B49-930D-C016F03E90CB}" dt="2020-05-29T15:51:15.036" v="3964"/>
        <pc:sldMkLst>
          <pc:docMk/>
          <pc:sldMk cId="2721648732" sldId="276"/>
        </pc:sldMkLst>
        <pc:spChg chg="mod">
          <ac:chgData name="Aditya C." userId="52149d970a381a3d" providerId="LiveId" clId="{F3CC1069-F4B4-3B49-930D-C016F03E90CB}" dt="2020-05-17T17:36:39.646" v="135" actId="20577"/>
          <ac:spMkLst>
            <pc:docMk/>
            <pc:sldMk cId="2721648732" sldId="276"/>
            <ac:spMk id="3" creationId="{D8832EDF-05E4-124C-AACA-8ABCBA3087AD}"/>
          </ac:spMkLst>
        </pc:spChg>
        <pc:spChg chg="add mod">
          <ac:chgData name="Aditya C." userId="52149d970a381a3d" providerId="LiveId" clId="{F3CC1069-F4B4-3B49-930D-C016F03E90CB}" dt="2020-05-29T15:51:15.036" v="3964"/>
          <ac:spMkLst>
            <pc:docMk/>
            <pc:sldMk cId="2721648732" sldId="276"/>
            <ac:spMk id="9" creationId="{74288CB8-21A9-CF4A-B61D-940D9988594C}"/>
          </ac:spMkLst>
        </pc:spChg>
        <pc:spChg chg="del mod">
          <ac:chgData name="Aditya C." userId="52149d970a381a3d" providerId="LiveId" clId="{F3CC1069-F4B4-3B49-930D-C016F03E90CB}" dt="2020-05-29T15:51:14.782" v="3963" actId="478"/>
          <ac:spMkLst>
            <pc:docMk/>
            <pc:sldMk cId="2721648732" sldId="276"/>
            <ac:spMk id="10" creationId="{595FAB39-A8AD-054E-814C-FC9F25AFAC91}"/>
          </ac:spMkLst>
        </pc:spChg>
        <pc:picChg chg="add del mod">
          <ac:chgData name="Aditya C." userId="52149d970a381a3d" providerId="LiveId" clId="{F3CC1069-F4B4-3B49-930D-C016F03E90CB}" dt="2020-05-17T18:46:49.377" v="490" actId="14826"/>
          <ac:picMkLst>
            <pc:docMk/>
            <pc:sldMk cId="2721648732" sldId="276"/>
            <ac:picMk id="5" creationId="{C8454D44-92E8-DE45-B737-9EE8FB392DB2}"/>
          </ac:picMkLst>
        </pc:picChg>
      </pc:sldChg>
      <pc:sldChg chg="add del setBg">
        <pc:chgData name="Aditya C." userId="52149d970a381a3d" providerId="LiveId" clId="{F3CC1069-F4B4-3B49-930D-C016F03E90CB}" dt="2020-05-17T19:00:02.049" v="627" actId="2696"/>
        <pc:sldMkLst>
          <pc:docMk/>
          <pc:sldMk cId="163672655" sldId="277"/>
        </pc:sldMkLst>
      </pc:sldChg>
      <pc:sldChg chg="addSp delSp modSp add">
        <pc:chgData name="Aditya C." userId="52149d970a381a3d" providerId="LiveId" clId="{F3CC1069-F4B4-3B49-930D-C016F03E90CB}" dt="2020-05-29T15:50:34.729" v="3935"/>
        <pc:sldMkLst>
          <pc:docMk/>
          <pc:sldMk cId="528792913" sldId="277"/>
        </pc:sldMkLst>
        <pc:spChg chg="mod">
          <ac:chgData name="Aditya C." userId="52149d970a381a3d" providerId="LiveId" clId="{F3CC1069-F4B4-3B49-930D-C016F03E90CB}" dt="2020-05-26T04:06:14.146" v="3509"/>
          <ac:spMkLst>
            <pc:docMk/>
            <pc:sldMk cId="528792913" sldId="277"/>
            <ac:spMk id="2" creationId="{D9FD2001-1DC3-C144-ADB3-32F8AC8751EB}"/>
          </ac:spMkLst>
        </pc:spChg>
        <pc:spChg chg="del mod">
          <ac:chgData name="Aditya C." userId="52149d970a381a3d" providerId="LiveId" clId="{F3CC1069-F4B4-3B49-930D-C016F03E90CB}" dt="2020-05-29T15:50:34.448" v="3934" actId="478"/>
          <ac:spMkLst>
            <pc:docMk/>
            <pc:sldMk cId="528792913" sldId="277"/>
            <ac:spMk id="3" creationId="{CD1BE63B-2C8E-204E-8FFE-5694B8FFEB98}"/>
          </ac:spMkLst>
        </pc:spChg>
        <pc:spChg chg="mod">
          <ac:chgData name="Aditya C." userId="52149d970a381a3d" providerId="LiveId" clId="{F3CC1069-F4B4-3B49-930D-C016F03E90CB}" dt="2020-05-26T04:06:14.146" v="3509"/>
          <ac:spMkLst>
            <pc:docMk/>
            <pc:sldMk cId="528792913" sldId="277"/>
            <ac:spMk id="4" creationId="{664A20D1-10C3-DB43-82DA-CE8452CDA0AC}"/>
          </ac:spMkLst>
        </pc:spChg>
        <pc:spChg chg="mod">
          <ac:chgData name="Aditya C." userId="52149d970a381a3d" providerId="LiveId" clId="{F3CC1069-F4B4-3B49-930D-C016F03E90CB}" dt="2020-05-29T04:30:09.700" v="3680" actId="20577"/>
          <ac:spMkLst>
            <pc:docMk/>
            <pc:sldMk cId="528792913" sldId="277"/>
            <ac:spMk id="5" creationId="{130CED62-E065-7B4B-9D91-4B8D5E715645}"/>
          </ac:spMkLst>
        </pc:spChg>
        <pc:spChg chg="add del mod">
          <ac:chgData name="Aditya C." userId="52149d970a381a3d" providerId="LiveId" clId="{F3CC1069-F4B4-3B49-930D-C016F03E90CB}" dt="2020-05-26T04:06:14.146" v="3509"/>
          <ac:spMkLst>
            <pc:docMk/>
            <pc:sldMk cId="528792913" sldId="277"/>
            <ac:spMk id="6" creationId="{118760CD-42DF-4A4B-8A1C-09287F8ED65A}"/>
          </ac:spMkLst>
        </pc:spChg>
        <pc:spChg chg="add mod">
          <ac:chgData name="Aditya C." userId="52149d970a381a3d" providerId="LiveId" clId="{F3CC1069-F4B4-3B49-930D-C016F03E90CB}" dt="2020-05-29T15:50:34.729" v="3935"/>
          <ac:spMkLst>
            <pc:docMk/>
            <pc:sldMk cId="528792913" sldId="277"/>
            <ac:spMk id="6" creationId="{B0C689A2-3F2A-D643-8958-1CA10800342C}"/>
          </ac:spMkLst>
        </pc:spChg>
        <pc:spChg chg="add del mod">
          <ac:chgData name="Aditya C." userId="52149d970a381a3d" providerId="LiveId" clId="{F3CC1069-F4B4-3B49-930D-C016F03E90CB}" dt="2020-05-26T04:06:14.146" v="3509"/>
          <ac:spMkLst>
            <pc:docMk/>
            <pc:sldMk cId="528792913" sldId="277"/>
            <ac:spMk id="7" creationId="{843E2262-3511-9641-BC45-E82C3E027642}"/>
          </ac:spMkLst>
        </pc:spChg>
        <pc:spChg chg="add del mod">
          <ac:chgData name="Aditya C." userId="52149d970a381a3d" providerId="LiveId" clId="{F3CC1069-F4B4-3B49-930D-C016F03E90CB}" dt="2020-05-26T04:06:14.146" v="3509"/>
          <ac:spMkLst>
            <pc:docMk/>
            <pc:sldMk cId="528792913" sldId="277"/>
            <ac:spMk id="8" creationId="{ED2E6E80-7B88-1D4F-83E0-DEE716337275}"/>
          </ac:spMkLst>
        </pc:spChg>
        <pc:spChg chg="add del mod">
          <ac:chgData name="Aditya C." userId="52149d970a381a3d" providerId="LiveId" clId="{F3CC1069-F4B4-3B49-930D-C016F03E90CB}" dt="2020-05-26T04:06:14.146" v="3509"/>
          <ac:spMkLst>
            <pc:docMk/>
            <pc:sldMk cId="528792913" sldId="277"/>
            <ac:spMk id="9" creationId="{440B67C3-73D0-3041-9720-2E58F859C213}"/>
          </ac:spMkLst>
        </pc:spChg>
        <pc:grpChg chg="del">
          <ac:chgData name="Aditya C." userId="52149d970a381a3d" providerId="LiveId" clId="{F3CC1069-F4B4-3B49-930D-C016F03E90CB}" dt="2020-05-17T19:02:17.756" v="808" actId="478"/>
          <ac:grpSpMkLst>
            <pc:docMk/>
            <pc:sldMk cId="528792913" sldId="277"/>
            <ac:grpSpMk id="6" creationId="{82351E4F-A839-8C49-95E7-D6FDB31773DA}"/>
          </ac:grpSpMkLst>
        </pc:grpChg>
      </pc:sldChg>
      <pc:sldChg chg="addSp delSp modSp add">
        <pc:chgData name="Aditya C." userId="52149d970a381a3d" providerId="LiveId" clId="{F3CC1069-F4B4-3B49-930D-C016F03E90CB}" dt="2020-05-29T15:50:46.173" v="3943"/>
        <pc:sldMkLst>
          <pc:docMk/>
          <pc:sldMk cId="3610037262" sldId="278"/>
        </pc:sldMkLst>
        <pc:spChg chg="mod">
          <ac:chgData name="Aditya C." userId="52149d970a381a3d" providerId="LiveId" clId="{F3CC1069-F4B4-3B49-930D-C016F03E90CB}" dt="2020-05-17T20:30:27.752" v="2339" actId="20577"/>
          <ac:spMkLst>
            <pc:docMk/>
            <pc:sldMk cId="3610037262" sldId="278"/>
            <ac:spMk id="2" creationId="{9AD724BC-CB95-924F-92A7-1C4BA3049736}"/>
          </ac:spMkLst>
        </pc:spChg>
        <pc:spChg chg="mod">
          <ac:chgData name="Aditya C." userId="52149d970a381a3d" providerId="LiveId" clId="{F3CC1069-F4B4-3B49-930D-C016F03E90CB}" dt="2020-05-17T20:33:54.870" v="2669" actId="313"/>
          <ac:spMkLst>
            <pc:docMk/>
            <pc:sldMk cId="3610037262" sldId="278"/>
            <ac:spMk id="3" creationId="{2CD2D437-E61A-4148-873E-0AA793BB2044}"/>
          </ac:spMkLst>
        </pc:spChg>
        <pc:spChg chg="del">
          <ac:chgData name="Aditya C." userId="52149d970a381a3d" providerId="LiveId" clId="{F3CC1069-F4B4-3B49-930D-C016F03E90CB}" dt="2020-05-29T15:50:45.815" v="3942" actId="478"/>
          <ac:spMkLst>
            <pc:docMk/>
            <pc:sldMk cId="3610037262" sldId="278"/>
            <ac:spMk id="4" creationId="{6E61FA88-DB25-DB44-9ADA-5F158B941F9D}"/>
          </ac:spMkLst>
        </pc:spChg>
        <pc:spChg chg="add del mod">
          <ac:chgData name="Aditya C." userId="52149d970a381a3d" providerId="LiveId" clId="{F3CC1069-F4B4-3B49-930D-C016F03E90CB}" dt="2020-05-29T02:36:21.060" v="3612"/>
          <ac:spMkLst>
            <pc:docMk/>
            <pc:sldMk cId="3610037262" sldId="278"/>
            <ac:spMk id="6" creationId="{3A93C7E2-62D2-5B4F-BBE5-E9FA0C883745}"/>
          </ac:spMkLst>
        </pc:spChg>
        <pc:spChg chg="add mod">
          <ac:chgData name="Aditya C." userId="52149d970a381a3d" providerId="LiveId" clId="{F3CC1069-F4B4-3B49-930D-C016F03E90CB}" dt="2020-05-29T15:50:46.173" v="3943"/>
          <ac:spMkLst>
            <pc:docMk/>
            <pc:sldMk cId="3610037262" sldId="278"/>
            <ac:spMk id="7" creationId="{F1A7A53F-1EF2-EE4D-B505-30C381AA2A6E}"/>
          </ac:spMkLst>
        </pc:spChg>
        <pc:graphicFrameChg chg="add del mod">
          <ac:chgData name="Aditya C." userId="52149d970a381a3d" providerId="LiveId" clId="{F3CC1069-F4B4-3B49-930D-C016F03E90CB}" dt="2020-05-17T20:34:58.400" v="2670" actId="478"/>
          <ac:graphicFrameMkLst>
            <pc:docMk/>
            <pc:sldMk cId="3610037262" sldId="278"/>
            <ac:graphicFrameMk id="7" creationId="{9A40E55D-7B52-DD47-B14F-21F442C703A5}"/>
          </ac:graphicFrameMkLst>
        </pc:graphicFrameChg>
        <pc:graphicFrameChg chg="add mod modGraphic">
          <ac:chgData name="Aditya C." userId="52149d970a381a3d" providerId="LiveId" clId="{F3CC1069-F4B4-3B49-930D-C016F03E90CB}" dt="2020-05-29T03:02:22.005" v="3663" actId="1036"/>
          <ac:graphicFrameMkLst>
            <pc:docMk/>
            <pc:sldMk cId="3610037262" sldId="278"/>
            <ac:graphicFrameMk id="8" creationId="{115750D5-1DD8-3F43-9343-F842C49279B6}"/>
          </ac:graphicFrameMkLst>
        </pc:graphicFrameChg>
        <pc:picChg chg="del">
          <ac:chgData name="Aditya C." userId="52149d970a381a3d" providerId="LiveId" clId="{F3CC1069-F4B4-3B49-930D-C016F03E90CB}" dt="2020-05-17T19:18:19.432" v="997" actId="478"/>
          <ac:picMkLst>
            <pc:docMk/>
            <pc:sldMk cId="3610037262" sldId="278"/>
            <ac:picMk id="6" creationId="{C74C2F6E-FEDC-3B41-9D7A-A67B97B422B9}"/>
          </ac:picMkLst>
        </pc:picChg>
        <pc:picChg chg="del">
          <ac:chgData name="Aditya C." userId="52149d970a381a3d" providerId="LiveId" clId="{F3CC1069-F4B4-3B49-930D-C016F03E90CB}" dt="2020-05-17T19:18:20.306" v="998" actId="478"/>
          <ac:picMkLst>
            <pc:docMk/>
            <pc:sldMk cId="3610037262" sldId="278"/>
            <ac:picMk id="9" creationId="{61E44AD5-B991-C846-8B56-CC8B2F209195}"/>
          </ac:picMkLst>
        </pc:picChg>
      </pc:sldChg>
      <pc:sldChg chg="addSp delSp modSp add ord">
        <pc:chgData name="Aditya C." userId="52149d970a381a3d" providerId="LiveId" clId="{F3CC1069-F4B4-3B49-930D-C016F03E90CB}" dt="2020-05-29T15:50:42.132" v="3941"/>
        <pc:sldMkLst>
          <pc:docMk/>
          <pc:sldMk cId="4039898555" sldId="279"/>
        </pc:sldMkLst>
        <pc:spChg chg="mod">
          <ac:chgData name="Aditya C." userId="52149d970a381a3d" providerId="LiveId" clId="{F3CC1069-F4B4-3B49-930D-C016F03E90CB}" dt="2020-05-17T19:24:51.655" v="1134" actId="20577"/>
          <ac:spMkLst>
            <pc:docMk/>
            <pc:sldMk cId="4039898555" sldId="279"/>
            <ac:spMk id="2" creationId="{9AD724BC-CB95-924F-92A7-1C4BA3049736}"/>
          </ac:spMkLst>
        </pc:spChg>
        <pc:spChg chg="mod">
          <ac:chgData name="Aditya C." userId="52149d970a381a3d" providerId="LiveId" clId="{F3CC1069-F4B4-3B49-930D-C016F03E90CB}" dt="2020-05-17T20:27:14.784" v="2263" actId="20577"/>
          <ac:spMkLst>
            <pc:docMk/>
            <pc:sldMk cId="4039898555" sldId="279"/>
            <ac:spMk id="3" creationId="{2CD2D437-E61A-4148-873E-0AA793BB2044}"/>
          </ac:spMkLst>
        </pc:spChg>
        <pc:spChg chg="del">
          <ac:chgData name="Aditya C." userId="52149d970a381a3d" providerId="LiveId" clId="{F3CC1069-F4B4-3B49-930D-C016F03E90CB}" dt="2020-05-29T15:50:41.937" v="3940" actId="478"/>
          <ac:spMkLst>
            <pc:docMk/>
            <pc:sldMk cId="4039898555" sldId="279"/>
            <ac:spMk id="4" creationId="{6E61FA88-DB25-DB44-9ADA-5F158B941F9D}"/>
          </ac:spMkLst>
        </pc:spChg>
        <pc:spChg chg="add mod">
          <ac:chgData name="Aditya C." userId="52149d970a381a3d" providerId="LiveId" clId="{F3CC1069-F4B4-3B49-930D-C016F03E90CB}" dt="2020-05-29T15:50:42.132" v="3941"/>
          <ac:spMkLst>
            <pc:docMk/>
            <pc:sldMk cId="4039898555" sldId="279"/>
            <ac:spMk id="7" creationId="{BD1823DB-B889-FB43-B2E3-83EF8989D80A}"/>
          </ac:spMkLst>
        </pc:spChg>
        <pc:graphicFrameChg chg="del">
          <ac:chgData name="Aditya C." userId="52149d970a381a3d" providerId="LiveId" clId="{F3CC1069-F4B4-3B49-930D-C016F03E90CB}" dt="2020-05-17T19:25:00.143" v="1135" actId="478"/>
          <ac:graphicFrameMkLst>
            <pc:docMk/>
            <pc:sldMk cId="4039898555" sldId="279"/>
            <ac:graphicFrameMk id="7" creationId="{9A40E55D-7B52-DD47-B14F-21F442C703A5}"/>
          </ac:graphicFrameMkLst>
        </pc:graphicFrameChg>
        <pc:picChg chg="add mod">
          <ac:chgData name="Aditya C." userId="52149d970a381a3d" providerId="LiveId" clId="{F3CC1069-F4B4-3B49-930D-C016F03E90CB}" dt="2020-05-17T20:27:21.950" v="2265" actId="1076"/>
          <ac:picMkLst>
            <pc:docMk/>
            <pc:sldMk cId="4039898555" sldId="279"/>
            <ac:picMk id="8" creationId="{ECF2A2F2-E63C-3E41-B196-03E76C720E78}"/>
          </ac:picMkLst>
        </pc:picChg>
      </pc:sldChg>
      <pc:sldChg chg="modSp add del">
        <pc:chgData name="Aditya C." userId="52149d970a381a3d" providerId="LiveId" clId="{F3CC1069-F4B4-3B49-930D-C016F03E90CB}" dt="2020-05-17T19:40:44.813" v="2087" actId="2696"/>
        <pc:sldMkLst>
          <pc:docMk/>
          <pc:sldMk cId="974318721" sldId="280"/>
        </pc:sldMkLst>
        <pc:spChg chg="mod">
          <ac:chgData name="Aditya C." userId="52149d970a381a3d" providerId="LiveId" clId="{F3CC1069-F4B4-3B49-930D-C016F03E90CB}" dt="2020-05-17T19:38:15.115" v="1901" actId="20577"/>
          <ac:spMkLst>
            <pc:docMk/>
            <pc:sldMk cId="974318721" sldId="280"/>
            <ac:spMk id="3" creationId="{8043044A-DA9A-534D-BE0E-E8146A47756A}"/>
          </ac:spMkLst>
        </pc:spChg>
      </pc:sldChg>
      <pc:sldChg chg="addSp delSp modSp add ord">
        <pc:chgData name="Aditya C." userId="52149d970a381a3d" providerId="LiveId" clId="{F3CC1069-F4B4-3B49-930D-C016F03E90CB}" dt="2020-05-29T15:50:52.267" v="3947"/>
        <pc:sldMkLst>
          <pc:docMk/>
          <pc:sldMk cId="672555502" sldId="281"/>
        </pc:sldMkLst>
        <pc:spChg chg="mod">
          <ac:chgData name="Aditya C." userId="52149d970a381a3d" providerId="LiveId" clId="{F3CC1069-F4B4-3B49-930D-C016F03E90CB}" dt="2020-05-18T02:56:42.278" v="3292" actId="20577"/>
          <ac:spMkLst>
            <pc:docMk/>
            <pc:sldMk cId="672555502" sldId="281"/>
            <ac:spMk id="2" creationId="{FA6D352B-03DA-1D49-BF64-ED586FEDCB07}"/>
          </ac:spMkLst>
        </pc:spChg>
        <pc:spChg chg="mod">
          <ac:chgData name="Aditya C." userId="52149d970a381a3d" providerId="LiveId" clId="{F3CC1069-F4B4-3B49-930D-C016F03E90CB}" dt="2020-05-29T02:33:26.538" v="3576"/>
          <ac:spMkLst>
            <pc:docMk/>
            <pc:sldMk cId="672555502" sldId="281"/>
            <ac:spMk id="3" creationId="{8043044A-DA9A-534D-BE0E-E8146A47756A}"/>
          </ac:spMkLst>
        </pc:spChg>
        <pc:spChg chg="del">
          <ac:chgData name="Aditya C." userId="52149d970a381a3d" providerId="LiveId" clId="{F3CC1069-F4B4-3B49-930D-C016F03E90CB}" dt="2020-05-29T15:50:51.974" v="3946" actId="478"/>
          <ac:spMkLst>
            <pc:docMk/>
            <pc:sldMk cId="672555502" sldId="281"/>
            <ac:spMk id="4" creationId="{11D84729-8E85-8A42-B156-F3E0F97E0E9E}"/>
          </ac:spMkLst>
        </pc:spChg>
        <pc:spChg chg="add mod">
          <ac:chgData name="Aditya C." userId="52149d970a381a3d" providerId="LiveId" clId="{F3CC1069-F4B4-3B49-930D-C016F03E90CB}" dt="2020-05-29T15:50:52.267" v="3947"/>
          <ac:spMkLst>
            <pc:docMk/>
            <pc:sldMk cId="672555502" sldId="281"/>
            <ac:spMk id="8" creationId="{113F5BAF-60D3-B34A-85A6-666C8571460A}"/>
          </ac:spMkLst>
        </pc:spChg>
        <pc:spChg chg="add mod">
          <ac:chgData name="Aditya C." userId="52149d970a381a3d" providerId="LiveId" clId="{F3CC1069-F4B4-3B49-930D-C016F03E90CB}" dt="2020-05-17T21:02:21.123" v="3096"/>
          <ac:spMkLst>
            <pc:docMk/>
            <pc:sldMk cId="672555502" sldId="281"/>
            <ac:spMk id="8" creationId="{56149E37-25D6-004A-AB66-77171DD8AA22}"/>
          </ac:spMkLst>
        </pc:spChg>
        <pc:spChg chg="add mod">
          <ac:chgData name="Aditya C." userId="52149d970a381a3d" providerId="LiveId" clId="{F3CC1069-F4B4-3B49-930D-C016F03E90CB}" dt="2020-05-17T21:02:21.123" v="3096"/>
          <ac:spMkLst>
            <pc:docMk/>
            <pc:sldMk cId="672555502" sldId="281"/>
            <ac:spMk id="10" creationId="{230D0C89-1AE1-F645-A7F4-2E2EF9760D4B}"/>
          </ac:spMkLst>
        </pc:spChg>
        <pc:spChg chg="add mod">
          <ac:chgData name="Aditya C." userId="52149d970a381a3d" providerId="LiveId" clId="{F3CC1069-F4B4-3B49-930D-C016F03E90CB}" dt="2020-05-17T21:02:21.123" v="3096"/>
          <ac:spMkLst>
            <pc:docMk/>
            <pc:sldMk cId="672555502" sldId="281"/>
            <ac:spMk id="12" creationId="{0C46C938-DBE2-2A46-AE4A-7A58244E14FE}"/>
          </ac:spMkLst>
        </pc:spChg>
        <pc:spChg chg="add mod">
          <ac:chgData name="Aditya C." userId="52149d970a381a3d" providerId="LiveId" clId="{F3CC1069-F4B4-3B49-930D-C016F03E90CB}" dt="2020-05-17T21:02:21.123" v="3096"/>
          <ac:spMkLst>
            <pc:docMk/>
            <pc:sldMk cId="672555502" sldId="281"/>
            <ac:spMk id="14" creationId="{3637F9E1-5AB6-B645-8B85-AD8B5CCE47CA}"/>
          </ac:spMkLst>
        </pc:spChg>
        <pc:spChg chg="add mod">
          <ac:chgData name="Aditya C." userId="52149d970a381a3d" providerId="LiveId" clId="{F3CC1069-F4B4-3B49-930D-C016F03E90CB}" dt="2020-05-17T21:02:21.123" v="3096"/>
          <ac:spMkLst>
            <pc:docMk/>
            <pc:sldMk cId="672555502" sldId="281"/>
            <ac:spMk id="16" creationId="{3E909008-F24C-F34E-BA0D-8E0F072FB2CE}"/>
          </ac:spMkLst>
        </pc:spChg>
        <pc:spChg chg="add mod">
          <ac:chgData name="Aditya C." userId="52149d970a381a3d" providerId="LiveId" clId="{F3CC1069-F4B4-3B49-930D-C016F03E90CB}" dt="2020-05-17T21:02:21.123" v="3096"/>
          <ac:spMkLst>
            <pc:docMk/>
            <pc:sldMk cId="672555502" sldId="281"/>
            <ac:spMk id="18" creationId="{9532DF0A-E17D-DA43-8358-BE481963F38B}"/>
          </ac:spMkLst>
        </pc:spChg>
        <pc:spChg chg="add mod">
          <ac:chgData name="Aditya C." userId="52149d970a381a3d" providerId="LiveId" clId="{F3CC1069-F4B4-3B49-930D-C016F03E90CB}" dt="2020-05-17T21:02:21.123" v="3096"/>
          <ac:spMkLst>
            <pc:docMk/>
            <pc:sldMk cId="672555502" sldId="281"/>
            <ac:spMk id="20" creationId="{0ED37FBC-E153-F64F-8CB2-D117D0622C2A}"/>
          </ac:spMkLst>
        </pc:spChg>
        <pc:spChg chg="add mod">
          <ac:chgData name="Aditya C." userId="52149d970a381a3d" providerId="LiveId" clId="{F3CC1069-F4B4-3B49-930D-C016F03E90CB}" dt="2020-05-17T21:02:37.798" v="3099"/>
          <ac:spMkLst>
            <pc:docMk/>
            <pc:sldMk cId="672555502" sldId="281"/>
            <ac:spMk id="23" creationId="{DD3F339E-E5E2-6C4D-B42C-C41240FE30AC}"/>
          </ac:spMkLst>
        </pc:spChg>
        <pc:spChg chg="add mod">
          <ac:chgData name="Aditya C." userId="52149d970a381a3d" providerId="LiveId" clId="{F3CC1069-F4B4-3B49-930D-C016F03E90CB}" dt="2020-05-17T21:02:37.798" v="3099"/>
          <ac:spMkLst>
            <pc:docMk/>
            <pc:sldMk cId="672555502" sldId="281"/>
            <ac:spMk id="24" creationId="{5384AE96-69B6-D24C-9E18-6456B7EACD64}"/>
          </ac:spMkLst>
        </pc:spChg>
        <pc:spChg chg="add mod">
          <ac:chgData name="Aditya C." userId="52149d970a381a3d" providerId="LiveId" clId="{F3CC1069-F4B4-3B49-930D-C016F03E90CB}" dt="2020-05-17T21:02:37.798" v="3099"/>
          <ac:spMkLst>
            <pc:docMk/>
            <pc:sldMk cId="672555502" sldId="281"/>
            <ac:spMk id="25" creationId="{34733A64-CA9D-754E-8AB0-FCB0D3C02701}"/>
          </ac:spMkLst>
        </pc:spChg>
        <pc:spChg chg="add mod">
          <ac:chgData name="Aditya C." userId="52149d970a381a3d" providerId="LiveId" clId="{F3CC1069-F4B4-3B49-930D-C016F03E90CB}" dt="2020-05-17T21:02:37.798" v="3099"/>
          <ac:spMkLst>
            <pc:docMk/>
            <pc:sldMk cId="672555502" sldId="281"/>
            <ac:spMk id="30" creationId="{DD871E4A-4662-ED44-8037-24D1071A24DC}"/>
          </ac:spMkLst>
        </pc:spChg>
        <pc:grpChg chg="add del mod">
          <ac:chgData name="Aditya C." userId="52149d970a381a3d" providerId="LiveId" clId="{F3CC1069-F4B4-3B49-930D-C016F03E90CB}" dt="2020-05-17T21:02:36.395" v="3098" actId="478"/>
          <ac:grpSpMkLst>
            <pc:docMk/>
            <pc:sldMk cId="672555502" sldId="281"/>
            <ac:grpSpMk id="6" creationId="{8926ADB9-A31D-CB48-933D-58CD3BE9715A}"/>
          </ac:grpSpMkLst>
        </pc:grpChg>
        <pc:grpChg chg="add del mod">
          <ac:chgData name="Aditya C." userId="52149d970a381a3d" providerId="LiveId" clId="{F3CC1069-F4B4-3B49-930D-C016F03E90CB}" dt="2020-05-17T21:04:55.742" v="3102" actId="478"/>
          <ac:grpSpMkLst>
            <pc:docMk/>
            <pc:sldMk cId="672555502" sldId="281"/>
            <ac:grpSpMk id="22" creationId="{ADA7520C-BFCC-E847-BD83-D3B660964B28}"/>
          </ac:grpSpMkLst>
        </pc:grpChg>
        <pc:picChg chg="add mod">
          <ac:chgData name="Aditya C." userId="52149d970a381a3d" providerId="LiveId" clId="{F3CC1069-F4B4-3B49-930D-C016F03E90CB}" dt="2020-05-29T02:34:22.721" v="3589" actId="1076"/>
          <ac:picMkLst>
            <pc:docMk/>
            <pc:sldMk cId="672555502" sldId="281"/>
            <ac:picMk id="6" creationId="{B647866D-1D91-0A4A-9981-2C535A93F7A3}"/>
          </ac:picMkLst>
        </pc:picChg>
        <pc:picChg chg="mod">
          <ac:chgData name="Aditya C." userId="52149d970a381a3d" providerId="LiveId" clId="{F3CC1069-F4B4-3B49-930D-C016F03E90CB}" dt="2020-05-29T04:38:55.824" v="3775" actId="1076"/>
          <ac:picMkLst>
            <pc:docMk/>
            <pc:sldMk cId="672555502" sldId="281"/>
            <ac:picMk id="7" creationId="{06D2DE3E-0EA0-4514-92CF-52CB37D105EA}"/>
          </ac:picMkLst>
        </pc:picChg>
        <pc:picChg chg="add del mod">
          <ac:chgData name="Aditya C." userId="52149d970a381a3d" providerId="LiveId" clId="{F3CC1069-F4B4-3B49-930D-C016F03E90CB}" dt="2020-05-29T02:34:20.742" v="3588" actId="478"/>
          <ac:picMkLst>
            <pc:docMk/>
            <pc:sldMk cId="672555502" sldId="281"/>
            <ac:picMk id="7" creationId="{C37D520A-17C2-3B47-BAA0-857C526FAB47}"/>
          </ac:picMkLst>
        </pc:picChg>
        <pc:picChg chg="add mod">
          <ac:chgData name="Aditya C." userId="52149d970a381a3d" providerId="LiveId" clId="{F3CC1069-F4B4-3B49-930D-C016F03E90CB}" dt="2020-05-17T21:02:21.123" v="3096"/>
          <ac:picMkLst>
            <pc:docMk/>
            <pc:sldMk cId="672555502" sldId="281"/>
            <ac:picMk id="7" creationId="{C47B0461-3663-1A4F-9EB4-A3B7FFF826A2}"/>
          </ac:picMkLst>
        </pc:picChg>
        <pc:picChg chg="add mod">
          <ac:chgData name="Aditya C." userId="52149d970a381a3d" providerId="LiveId" clId="{F3CC1069-F4B4-3B49-930D-C016F03E90CB}" dt="2020-05-17T21:02:37.798" v="3099"/>
          <ac:picMkLst>
            <pc:docMk/>
            <pc:sldMk cId="672555502" sldId="281"/>
            <ac:picMk id="26" creationId="{FFD360C7-B830-284D-AC8D-1B49F68375CA}"/>
          </ac:picMkLst>
        </pc:picChg>
        <pc:picChg chg="add del mod">
          <ac:chgData name="Aditya C." userId="52149d970a381a3d" providerId="LiveId" clId="{F3CC1069-F4B4-3B49-930D-C016F03E90CB}" dt="2020-05-18T02:56:44.321" v="3293" actId="478"/>
          <ac:picMkLst>
            <pc:docMk/>
            <pc:sldMk cId="672555502" sldId="281"/>
            <ac:picMk id="32" creationId="{38AA0FD0-3486-5B4F-AA71-F35201731135}"/>
          </ac:picMkLst>
        </pc:picChg>
        <pc:picChg chg="add del mod">
          <ac:chgData name="Aditya C." userId="52149d970a381a3d" providerId="LiveId" clId="{F3CC1069-F4B4-3B49-930D-C016F03E90CB}" dt="2020-05-18T02:56:45.236" v="3294" actId="478"/>
          <ac:picMkLst>
            <pc:docMk/>
            <pc:sldMk cId="672555502" sldId="281"/>
            <ac:picMk id="33" creationId="{01520689-F599-2F4E-A420-4BF8AA0D2D45}"/>
          </ac:picMkLst>
        </pc:picChg>
        <pc:picChg chg="add del mod">
          <ac:chgData name="Aditya C." userId="52149d970a381a3d" providerId="LiveId" clId="{F3CC1069-F4B4-3B49-930D-C016F03E90CB}" dt="2020-05-18T02:56:46.145" v="3295" actId="478"/>
          <ac:picMkLst>
            <pc:docMk/>
            <pc:sldMk cId="672555502" sldId="281"/>
            <ac:picMk id="34" creationId="{D8FD3154-F735-FE49-AE3F-BD493DF388D6}"/>
          </ac:picMkLst>
        </pc:picChg>
        <pc:cxnChg chg="add mod">
          <ac:chgData name="Aditya C." userId="52149d970a381a3d" providerId="LiveId" clId="{F3CC1069-F4B4-3B49-930D-C016F03E90CB}" dt="2020-05-17T21:02:21.123" v="3096"/>
          <ac:cxnSpMkLst>
            <pc:docMk/>
            <pc:sldMk cId="672555502" sldId="281"/>
            <ac:cxnSpMk id="9" creationId="{F0EFB7DB-642F-BB4C-841D-D4D29F328F15}"/>
          </ac:cxnSpMkLst>
        </pc:cxnChg>
        <pc:cxnChg chg="add mod">
          <ac:chgData name="Aditya C." userId="52149d970a381a3d" providerId="LiveId" clId="{F3CC1069-F4B4-3B49-930D-C016F03E90CB}" dt="2020-05-17T21:02:21.123" v="3096"/>
          <ac:cxnSpMkLst>
            <pc:docMk/>
            <pc:sldMk cId="672555502" sldId="281"/>
            <ac:cxnSpMk id="11" creationId="{57EB5C22-9DD0-3645-8476-09C35E5FAF6E}"/>
          </ac:cxnSpMkLst>
        </pc:cxnChg>
        <pc:cxnChg chg="add mod">
          <ac:chgData name="Aditya C." userId="52149d970a381a3d" providerId="LiveId" clId="{F3CC1069-F4B4-3B49-930D-C016F03E90CB}" dt="2020-05-17T21:02:21.123" v="3096"/>
          <ac:cxnSpMkLst>
            <pc:docMk/>
            <pc:sldMk cId="672555502" sldId="281"/>
            <ac:cxnSpMk id="13" creationId="{3FCB895D-51C5-A247-91A1-A3C71618FFF7}"/>
          </ac:cxnSpMkLst>
        </pc:cxnChg>
        <pc:cxnChg chg="add mod">
          <ac:chgData name="Aditya C." userId="52149d970a381a3d" providerId="LiveId" clId="{F3CC1069-F4B4-3B49-930D-C016F03E90CB}" dt="2020-05-17T21:02:21.123" v="3096"/>
          <ac:cxnSpMkLst>
            <pc:docMk/>
            <pc:sldMk cId="672555502" sldId="281"/>
            <ac:cxnSpMk id="15" creationId="{A8DB4F4D-6040-2544-93CA-AA5059B2D4DC}"/>
          </ac:cxnSpMkLst>
        </pc:cxnChg>
        <pc:cxnChg chg="add mod">
          <ac:chgData name="Aditya C." userId="52149d970a381a3d" providerId="LiveId" clId="{F3CC1069-F4B4-3B49-930D-C016F03E90CB}" dt="2020-05-17T21:02:21.123" v="3096"/>
          <ac:cxnSpMkLst>
            <pc:docMk/>
            <pc:sldMk cId="672555502" sldId="281"/>
            <ac:cxnSpMk id="17" creationId="{72B797A2-06F4-0949-B45B-6F89C3B4EA28}"/>
          </ac:cxnSpMkLst>
        </pc:cxnChg>
        <pc:cxnChg chg="add mod">
          <ac:chgData name="Aditya C." userId="52149d970a381a3d" providerId="LiveId" clId="{F3CC1069-F4B4-3B49-930D-C016F03E90CB}" dt="2020-05-17T21:02:21.123" v="3096"/>
          <ac:cxnSpMkLst>
            <pc:docMk/>
            <pc:sldMk cId="672555502" sldId="281"/>
            <ac:cxnSpMk id="19" creationId="{9BB9F378-1D3C-4148-9C25-E80D72A5BC26}"/>
          </ac:cxnSpMkLst>
        </pc:cxnChg>
        <pc:cxnChg chg="add mod">
          <ac:chgData name="Aditya C." userId="52149d970a381a3d" providerId="LiveId" clId="{F3CC1069-F4B4-3B49-930D-C016F03E90CB}" dt="2020-05-17T21:02:21.123" v="3096"/>
          <ac:cxnSpMkLst>
            <pc:docMk/>
            <pc:sldMk cId="672555502" sldId="281"/>
            <ac:cxnSpMk id="21" creationId="{6DCB49B3-6B3B-9243-ADC8-D05166015116}"/>
          </ac:cxnSpMkLst>
        </pc:cxnChg>
        <pc:cxnChg chg="add mod">
          <ac:chgData name="Aditya C." userId="52149d970a381a3d" providerId="LiveId" clId="{F3CC1069-F4B4-3B49-930D-C016F03E90CB}" dt="2020-05-17T21:02:37.798" v="3099"/>
          <ac:cxnSpMkLst>
            <pc:docMk/>
            <pc:sldMk cId="672555502" sldId="281"/>
            <ac:cxnSpMk id="27" creationId="{83804724-4F79-0743-9837-CF65A75D7F6D}"/>
          </ac:cxnSpMkLst>
        </pc:cxnChg>
        <pc:cxnChg chg="add mod">
          <ac:chgData name="Aditya C." userId="52149d970a381a3d" providerId="LiveId" clId="{F3CC1069-F4B4-3B49-930D-C016F03E90CB}" dt="2020-05-17T21:02:37.798" v="3099"/>
          <ac:cxnSpMkLst>
            <pc:docMk/>
            <pc:sldMk cId="672555502" sldId="281"/>
            <ac:cxnSpMk id="28" creationId="{1C681A4A-89BF-974F-80C4-DDCB150610A0}"/>
          </ac:cxnSpMkLst>
        </pc:cxnChg>
        <pc:cxnChg chg="add mod">
          <ac:chgData name="Aditya C." userId="52149d970a381a3d" providerId="LiveId" clId="{F3CC1069-F4B4-3B49-930D-C016F03E90CB}" dt="2020-05-17T21:02:37.798" v="3099"/>
          <ac:cxnSpMkLst>
            <pc:docMk/>
            <pc:sldMk cId="672555502" sldId="281"/>
            <ac:cxnSpMk id="29" creationId="{76ED02F2-89A5-2740-A8A9-EF30AF626248}"/>
          </ac:cxnSpMkLst>
        </pc:cxnChg>
        <pc:cxnChg chg="add mod">
          <ac:chgData name="Aditya C." userId="52149d970a381a3d" providerId="LiveId" clId="{F3CC1069-F4B4-3B49-930D-C016F03E90CB}" dt="2020-05-17T21:02:37.798" v="3099"/>
          <ac:cxnSpMkLst>
            <pc:docMk/>
            <pc:sldMk cId="672555502" sldId="281"/>
            <ac:cxnSpMk id="31" creationId="{65195827-CA4A-5141-AE8D-0D0DCD3086D1}"/>
          </ac:cxnSpMkLst>
        </pc:cxnChg>
      </pc:sldChg>
      <pc:sldChg chg="modSp add">
        <pc:chgData name="Aditya C." userId="52149d970a381a3d" providerId="LiveId" clId="{F3CC1069-F4B4-3B49-930D-C016F03E90CB}" dt="2020-05-18T03:01:52.876" v="3500" actId="20577"/>
        <pc:sldMkLst>
          <pc:docMk/>
          <pc:sldMk cId="3680881059" sldId="282"/>
        </pc:sldMkLst>
        <pc:spChg chg="mod">
          <ac:chgData name="Aditya C." userId="52149d970a381a3d" providerId="LiveId" clId="{F3CC1069-F4B4-3B49-930D-C016F03E90CB}" dt="2020-05-18T03:00:22.913" v="3427" actId="20577"/>
          <ac:spMkLst>
            <pc:docMk/>
            <pc:sldMk cId="3680881059" sldId="282"/>
            <ac:spMk id="2" creationId="{FA6D352B-03DA-1D49-BF64-ED586FEDCB07}"/>
          </ac:spMkLst>
        </pc:spChg>
        <pc:spChg chg="mod">
          <ac:chgData name="Aditya C." userId="52149d970a381a3d" providerId="LiveId" clId="{F3CC1069-F4B4-3B49-930D-C016F03E90CB}" dt="2020-05-18T03:01:52.876" v="3500" actId="20577"/>
          <ac:spMkLst>
            <pc:docMk/>
            <pc:sldMk cId="3680881059" sldId="282"/>
            <ac:spMk id="3" creationId="{8043044A-DA9A-534D-BE0E-E8146A47756A}"/>
          </ac:spMkLst>
        </pc:spChg>
      </pc:sldChg>
      <pc:sldChg chg="add del">
        <pc:chgData name="Aditya C." userId="52149d970a381a3d" providerId="LiveId" clId="{F3CC1069-F4B4-3B49-930D-C016F03E90CB}" dt="2020-05-29T03:01:36.444" v="3657" actId="2696"/>
        <pc:sldMkLst>
          <pc:docMk/>
          <pc:sldMk cId="283463224" sldId="283"/>
        </pc:sldMkLst>
      </pc:sldChg>
      <pc:sldChg chg="addSp delSp modSp add del ord">
        <pc:chgData name="Aditya C." userId="52149d970a381a3d" providerId="LiveId" clId="{F3CC1069-F4B4-3B49-930D-C016F03E90CB}" dt="2020-05-29T03:00:47.965" v="3656" actId="2696"/>
        <pc:sldMkLst>
          <pc:docMk/>
          <pc:sldMk cId="3632076045" sldId="284"/>
        </pc:sldMkLst>
        <pc:spChg chg="mod">
          <ac:chgData name="Aditya C." userId="52149d970a381a3d" providerId="LiveId" clId="{F3CC1069-F4B4-3B49-930D-C016F03E90CB}" dt="2020-05-29T02:46:10.386" v="3615"/>
          <ac:spMkLst>
            <pc:docMk/>
            <pc:sldMk cId="3632076045" sldId="284"/>
            <ac:spMk id="3" creationId="{8043044A-DA9A-534D-BE0E-E8146A47756A}"/>
          </ac:spMkLst>
        </pc:spChg>
        <pc:spChg chg="add mod">
          <ac:chgData name="Aditya C." userId="52149d970a381a3d" providerId="LiveId" clId="{F3CC1069-F4B4-3B49-930D-C016F03E90CB}" dt="2020-05-29T02:46:25.161" v="3616"/>
          <ac:spMkLst>
            <pc:docMk/>
            <pc:sldMk cId="3632076045" sldId="284"/>
            <ac:spMk id="8" creationId="{F5104FD8-B1B3-AD40-B1AE-32B3A36FE75F}"/>
          </ac:spMkLst>
        </pc:spChg>
        <pc:spChg chg="add mod">
          <ac:chgData name="Aditya C." userId="52149d970a381a3d" providerId="LiveId" clId="{F3CC1069-F4B4-3B49-930D-C016F03E90CB}" dt="2020-05-29T02:46:25.161" v="3616"/>
          <ac:spMkLst>
            <pc:docMk/>
            <pc:sldMk cId="3632076045" sldId="284"/>
            <ac:spMk id="10" creationId="{D4FDCA67-5915-8D4A-9268-2D0212730C72}"/>
          </ac:spMkLst>
        </pc:spChg>
        <pc:spChg chg="add mod">
          <ac:chgData name="Aditya C." userId="52149d970a381a3d" providerId="LiveId" clId="{F3CC1069-F4B4-3B49-930D-C016F03E90CB}" dt="2020-05-29T02:46:25.161" v="3616"/>
          <ac:spMkLst>
            <pc:docMk/>
            <pc:sldMk cId="3632076045" sldId="284"/>
            <ac:spMk id="12" creationId="{4D5C3D5E-757E-EC47-B4CA-A076CCC18AA0}"/>
          </ac:spMkLst>
        </pc:spChg>
        <pc:grpChg chg="add del mod">
          <ac:chgData name="Aditya C." userId="52149d970a381a3d" providerId="LiveId" clId="{F3CC1069-F4B4-3B49-930D-C016F03E90CB}" dt="2020-05-29T02:49:44.766" v="3618" actId="478"/>
          <ac:grpSpMkLst>
            <pc:docMk/>
            <pc:sldMk cId="3632076045" sldId="284"/>
            <ac:grpSpMk id="6" creationId="{0946ACCA-8033-EC48-B6AE-9A7FB2C3609C}"/>
          </ac:grpSpMkLst>
        </pc:grpChg>
        <pc:picChg chg="add mod">
          <ac:chgData name="Aditya C." userId="52149d970a381a3d" providerId="LiveId" clId="{F3CC1069-F4B4-3B49-930D-C016F03E90CB}" dt="2020-05-29T02:46:25.161" v="3616"/>
          <ac:picMkLst>
            <pc:docMk/>
            <pc:sldMk cId="3632076045" sldId="284"/>
            <ac:picMk id="7" creationId="{AC890E21-F6E3-8442-8C77-59146AC7EF63}"/>
          </ac:picMkLst>
        </pc:picChg>
        <pc:picChg chg="add del mod">
          <ac:chgData name="Aditya C." userId="52149d970a381a3d" providerId="LiveId" clId="{F3CC1069-F4B4-3B49-930D-C016F03E90CB}" dt="2020-05-29T02:57:05.126" v="3631" actId="478"/>
          <ac:picMkLst>
            <pc:docMk/>
            <pc:sldMk cId="3632076045" sldId="284"/>
            <ac:picMk id="13" creationId="{060DCCF7-FBFE-8F45-869B-2D3F26FFA412}"/>
          </ac:picMkLst>
        </pc:picChg>
        <pc:picChg chg="add del mod">
          <ac:chgData name="Aditya C." userId="52149d970a381a3d" providerId="LiveId" clId="{F3CC1069-F4B4-3B49-930D-C016F03E90CB}" dt="2020-05-29T02:57:05.735" v="3632" actId="478"/>
          <ac:picMkLst>
            <pc:docMk/>
            <pc:sldMk cId="3632076045" sldId="284"/>
            <ac:picMk id="14" creationId="{826A126D-0ECB-6243-B946-01A1094DD619}"/>
          </ac:picMkLst>
        </pc:picChg>
        <pc:cxnChg chg="add mod">
          <ac:chgData name="Aditya C." userId="52149d970a381a3d" providerId="LiveId" clId="{F3CC1069-F4B4-3B49-930D-C016F03E90CB}" dt="2020-05-29T02:46:25.161" v="3616"/>
          <ac:cxnSpMkLst>
            <pc:docMk/>
            <pc:sldMk cId="3632076045" sldId="284"/>
            <ac:cxnSpMk id="9" creationId="{49FF9FE3-F25F-294B-98D0-26ECB478A959}"/>
          </ac:cxnSpMkLst>
        </pc:cxnChg>
        <pc:cxnChg chg="add mod">
          <ac:chgData name="Aditya C." userId="52149d970a381a3d" providerId="LiveId" clId="{F3CC1069-F4B4-3B49-930D-C016F03E90CB}" dt="2020-05-29T02:46:25.161" v="3616"/>
          <ac:cxnSpMkLst>
            <pc:docMk/>
            <pc:sldMk cId="3632076045" sldId="284"/>
            <ac:cxnSpMk id="11" creationId="{B2E340F6-5A8F-8448-8CE8-C23326CFB3D6}"/>
          </ac:cxnSpMkLst>
        </pc:cxnChg>
      </pc:sldChg>
      <pc:sldChg chg="addSp delSp modSp add">
        <pc:chgData name="Aditya C." userId="52149d970a381a3d" providerId="LiveId" clId="{F3CC1069-F4B4-3B49-930D-C016F03E90CB}" dt="2020-05-29T15:51:12.421" v="3962"/>
        <pc:sldMkLst>
          <pc:docMk/>
          <pc:sldMk cId="751900014" sldId="285"/>
        </pc:sldMkLst>
        <pc:spChg chg="mod">
          <ac:chgData name="Aditya C." userId="52149d970a381a3d" providerId="LiveId" clId="{F3CC1069-F4B4-3B49-930D-C016F03E90CB}" dt="2020-05-26T02:17:08.294" v="3508"/>
          <ac:spMkLst>
            <pc:docMk/>
            <pc:sldMk cId="751900014" sldId="285"/>
            <ac:spMk id="3" creationId="{8043044A-DA9A-534D-BE0E-E8146A47756A}"/>
          </ac:spMkLst>
        </pc:spChg>
        <pc:spChg chg="del">
          <ac:chgData name="Aditya C." userId="52149d970a381a3d" providerId="LiveId" clId="{F3CC1069-F4B4-3B49-930D-C016F03E90CB}" dt="2020-05-29T15:51:12.129" v="3961" actId="478"/>
          <ac:spMkLst>
            <pc:docMk/>
            <pc:sldMk cId="751900014" sldId="285"/>
            <ac:spMk id="4" creationId="{11D84729-8E85-8A42-B156-F3E0F97E0E9E}"/>
          </ac:spMkLst>
        </pc:spChg>
        <pc:spChg chg="mod">
          <ac:chgData name="Aditya C." userId="52149d970a381a3d" providerId="LiveId" clId="{F3CC1069-F4B4-3B49-930D-C016F03E90CB}" dt="2020-05-29T03:04:29.026" v="3675" actId="1076"/>
          <ac:spMkLst>
            <pc:docMk/>
            <pc:sldMk cId="751900014" sldId="285"/>
            <ac:spMk id="8" creationId="{CC510B3B-024E-4CAA-ABA3-DEB4EE9EDD09}"/>
          </ac:spMkLst>
        </pc:spChg>
        <pc:spChg chg="add mod">
          <ac:chgData name="Aditya C." userId="52149d970a381a3d" providerId="LiveId" clId="{F3CC1069-F4B4-3B49-930D-C016F03E90CB}" dt="2020-05-29T15:51:12.421" v="3962"/>
          <ac:spMkLst>
            <pc:docMk/>
            <pc:sldMk cId="751900014" sldId="285"/>
            <ac:spMk id="10" creationId="{B8334EF4-9586-3A40-B66F-0297F78C6285}"/>
          </ac:spMkLst>
        </pc:spChg>
      </pc:sldChg>
      <pc:sldChg chg="addSp delSp modSp add">
        <pc:chgData name="Aditya C." userId="52149d970a381a3d" providerId="LiveId" clId="{F3CC1069-F4B4-3B49-930D-C016F03E90CB}" dt="2020-05-29T15:50:59.395" v="3951"/>
        <pc:sldMkLst>
          <pc:docMk/>
          <pc:sldMk cId="721434178" sldId="286"/>
        </pc:sldMkLst>
        <pc:spChg chg="del">
          <ac:chgData name="Aditya C." userId="52149d970a381a3d" providerId="LiveId" clId="{F3CC1069-F4B4-3B49-930D-C016F03E90CB}" dt="2020-05-29T15:50:59.104" v="3950" actId="478"/>
          <ac:spMkLst>
            <pc:docMk/>
            <pc:sldMk cId="721434178" sldId="286"/>
            <ac:spMk id="4" creationId="{11D84729-8E85-8A42-B156-F3E0F97E0E9E}"/>
          </ac:spMkLst>
        </pc:spChg>
        <pc:spChg chg="add mod">
          <ac:chgData name="Aditya C." userId="52149d970a381a3d" providerId="LiveId" clId="{F3CC1069-F4B4-3B49-930D-C016F03E90CB}" dt="2020-05-29T15:50:59.395" v="3951"/>
          <ac:spMkLst>
            <pc:docMk/>
            <pc:sldMk cId="721434178" sldId="286"/>
            <ac:spMk id="7" creationId="{AB334DBD-E9B6-3445-A435-19C3C8676670}"/>
          </ac:spMkLst>
        </pc:spChg>
        <pc:picChg chg="add del mod">
          <ac:chgData name="Aditya C." userId="52149d970a381a3d" providerId="LiveId" clId="{F3CC1069-F4B4-3B49-930D-C016F03E90CB}" dt="2020-05-29T02:33:53.150" v="3581" actId="478"/>
          <ac:picMkLst>
            <pc:docMk/>
            <pc:sldMk cId="721434178" sldId="286"/>
            <ac:picMk id="6" creationId="{93FCD092-9361-3848-B812-7EEDBE608AC4}"/>
          </ac:picMkLst>
        </pc:picChg>
      </pc:sldChg>
      <pc:sldChg chg="add">
        <pc:chgData name="Aditya C." userId="52149d970a381a3d" providerId="LiveId" clId="{F3CC1069-F4B4-3B49-930D-C016F03E90CB}" dt="2020-05-25T20:50:56.848" v="3503"/>
        <pc:sldMkLst>
          <pc:docMk/>
          <pc:sldMk cId="2307463128" sldId="286"/>
        </pc:sldMkLst>
      </pc:sldChg>
      <pc:sldChg chg="addSp delSp modSp add ord">
        <pc:chgData name="Aditya C." userId="52149d970a381a3d" providerId="LiveId" clId="{F3CC1069-F4B4-3B49-930D-C016F03E90CB}" dt="2020-05-29T15:51:09.944" v="3960" actId="20577"/>
        <pc:sldMkLst>
          <pc:docMk/>
          <pc:sldMk cId="3855376826" sldId="287"/>
        </pc:sldMkLst>
        <pc:spChg chg="mod">
          <ac:chgData name="Aditya C." userId="52149d970a381a3d" providerId="LiveId" clId="{F3CC1069-F4B4-3B49-930D-C016F03E90CB}" dt="2020-05-29T15:51:09.944" v="3960" actId="20577"/>
          <ac:spMkLst>
            <pc:docMk/>
            <pc:sldMk cId="3855376826" sldId="287"/>
            <ac:spMk id="3" creationId="{8043044A-DA9A-534D-BE0E-E8146A47756A}"/>
          </ac:spMkLst>
        </pc:spChg>
        <pc:spChg chg="del">
          <ac:chgData name="Aditya C." userId="52149d970a381a3d" providerId="LiveId" clId="{F3CC1069-F4B4-3B49-930D-C016F03E90CB}" dt="2020-05-29T15:51:02.713" v="3952" actId="478"/>
          <ac:spMkLst>
            <pc:docMk/>
            <pc:sldMk cId="3855376826" sldId="287"/>
            <ac:spMk id="4" creationId="{11D84729-8E85-8A42-B156-F3E0F97E0E9E}"/>
          </ac:spMkLst>
        </pc:spChg>
        <pc:spChg chg="add mod">
          <ac:chgData name="Aditya C." userId="52149d970a381a3d" providerId="LiveId" clId="{F3CC1069-F4B4-3B49-930D-C016F03E90CB}" dt="2020-05-29T15:51:02.983" v="3953"/>
          <ac:spMkLst>
            <pc:docMk/>
            <pc:sldMk cId="3855376826" sldId="287"/>
            <ac:spMk id="6" creationId="{FA6F09D9-E97C-6841-B7F6-86CEDE3F2D2A}"/>
          </ac:spMkLst>
        </pc:spChg>
      </pc:sldChg>
      <pc:sldMasterChg chg="modSp modSldLayout">
        <pc:chgData name="Aditya C." userId="52149d970a381a3d" providerId="LiveId" clId="{F3CC1069-F4B4-3B49-930D-C016F03E90CB}" dt="2020-05-29T15:49:22.087" v="3925"/>
        <pc:sldMasterMkLst>
          <pc:docMk/>
          <pc:sldMasterMk cId="0" sldId="2147483648"/>
        </pc:sldMasterMkLst>
        <pc:spChg chg="mod">
          <ac:chgData name="Aditya C." userId="52149d970a381a3d" providerId="LiveId" clId="{F3CC1069-F4B4-3B49-930D-C016F03E90CB}" dt="2020-05-29T15:49:22.087" v="3925"/>
          <ac:spMkLst>
            <pc:docMk/>
            <pc:sldMasterMk cId="0" sldId="2147483648"/>
            <ac:spMk id="13" creationId="{00000000-0000-0000-0000-000000000000}"/>
          </ac:spMkLst>
        </pc:spChg>
        <pc:sldLayoutChg chg="modSp">
          <pc:chgData name="Aditya C." userId="52149d970a381a3d" providerId="LiveId" clId="{F3CC1069-F4B4-3B49-930D-C016F03E90CB}" dt="2020-05-29T15:48:50.656" v="3918" actId="20577"/>
          <pc:sldLayoutMkLst>
            <pc:docMk/>
            <pc:sldMasterMk cId="0" sldId="2147483648"/>
            <pc:sldLayoutMk cId="0" sldId="2147483649"/>
          </pc:sldLayoutMkLst>
          <pc:spChg chg="mod">
            <ac:chgData name="Aditya C." userId="52149d970a381a3d" providerId="LiveId" clId="{F3CC1069-F4B4-3B49-930D-C016F03E90CB}" dt="2020-05-29T15:48:50.656" v="3918" actId="20577"/>
            <ac:spMkLst>
              <pc:docMk/>
              <pc:sldMasterMk cId="0" sldId="2147483648"/>
              <pc:sldLayoutMk cId="0" sldId="2147483649"/>
              <ac:spMk id="20" creationId="{00000000-0000-0000-0000-000000000000}"/>
            </ac:spMkLst>
          </pc:spChg>
        </pc:sldLayoutChg>
        <pc:sldLayoutChg chg="modSp">
          <pc:chgData name="Aditya C." userId="52149d970a381a3d" providerId="LiveId" clId="{F3CC1069-F4B4-3B49-930D-C016F03E90CB}" dt="2020-05-29T15:48:57.159" v="3919"/>
          <pc:sldLayoutMkLst>
            <pc:docMk/>
            <pc:sldMasterMk cId="0" sldId="2147483648"/>
            <pc:sldLayoutMk cId="0" sldId="2147483650"/>
          </pc:sldLayoutMkLst>
          <pc:spChg chg="mod">
            <ac:chgData name="Aditya C." userId="52149d970a381a3d" providerId="LiveId" clId="{F3CC1069-F4B4-3B49-930D-C016F03E90CB}" dt="2020-05-29T15:48:57.159" v="3919"/>
            <ac:spMkLst>
              <pc:docMk/>
              <pc:sldMasterMk cId="0" sldId="2147483648"/>
              <pc:sldLayoutMk cId="0" sldId="2147483650"/>
              <ac:spMk id="27" creationId="{00000000-0000-0000-0000-000000000000}"/>
            </ac:spMkLst>
          </pc:spChg>
        </pc:sldLayoutChg>
        <pc:sldLayoutChg chg="modSp">
          <pc:chgData name="Aditya C." userId="52149d970a381a3d" providerId="LiveId" clId="{F3CC1069-F4B4-3B49-930D-C016F03E90CB}" dt="2020-05-29T15:49:02.345" v="3920"/>
          <pc:sldLayoutMkLst>
            <pc:docMk/>
            <pc:sldMasterMk cId="0" sldId="2147483648"/>
            <pc:sldLayoutMk cId="0" sldId="2147483651"/>
          </pc:sldLayoutMkLst>
          <pc:spChg chg="mod">
            <ac:chgData name="Aditya C." userId="52149d970a381a3d" providerId="LiveId" clId="{F3CC1069-F4B4-3B49-930D-C016F03E90CB}" dt="2020-05-29T15:49:02.345" v="3920"/>
            <ac:spMkLst>
              <pc:docMk/>
              <pc:sldMasterMk cId="0" sldId="2147483648"/>
              <pc:sldLayoutMk cId="0" sldId="2147483651"/>
              <ac:spMk id="34" creationId="{00000000-0000-0000-0000-000000000000}"/>
            </ac:spMkLst>
          </pc:spChg>
        </pc:sldLayoutChg>
        <pc:sldLayoutChg chg="modSp">
          <pc:chgData name="Aditya C." userId="52149d970a381a3d" providerId="LiveId" clId="{F3CC1069-F4B4-3B49-930D-C016F03E90CB}" dt="2020-05-29T15:49:07.439" v="3921"/>
          <pc:sldLayoutMkLst>
            <pc:docMk/>
            <pc:sldMasterMk cId="0" sldId="2147483648"/>
            <pc:sldLayoutMk cId="0" sldId="2147483652"/>
          </pc:sldLayoutMkLst>
          <pc:spChg chg="mod">
            <ac:chgData name="Aditya C." userId="52149d970a381a3d" providerId="LiveId" clId="{F3CC1069-F4B4-3B49-930D-C016F03E90CB}" dt="2020-05-29T15:49:07.439" v="3921"/>
            <ac:spMkLst>
              <pc:docMk/>
              <pc:sldMasterMk cId="0" sldId="2147483648"/>
              <pc:sldLayoutMk cId="0" sldId="2147483652"/>
              <ac:spMk id="42" creationId="{00000000-0000-0000-0000-000000000000}"/>
            </ac:spMkLst>
          </pc:spChg>
        </pc:sldLayoutChg>
        <pc:sldLayoutChg chg="modSp">
          <pc:chgData name="Aditya C." userId="52149d970a381a3d" providerId="LiveId" clId="{F3CC1069-F4B4-3B49-930D-C016F03E90CB}" dt="2020-05-29T15:49:10.553" v="3922"/>
          <pc:sldLayoutMkLst>
            <pc:docMk/>
            <pc:sldMasterMk cId="0" sldId="2147483648"/>
            <pc:sldLayoutMk cId="0" sldId="2147483653"/>
          </pc:sldLayoutMkLst>
          <pc:spChg chg="mod">
            <ac:chgData name="Aditya C." userId="52149d970a381a3d" providerId="LiveId" clId="{F3CC1069-F4B4-3B49-930D-C016F03E90CB}" dt="2020-05-29T15:49:10.553" v="3922"/>
            <ac:spMkLst>
              <pc:docMk/>
              <pc:sldMasterMk cId="0" sldId="2147483648"/>
              <pc:sldLayoutMk cId="0" sldId="2147483653"/>
              <ac:spMk id="52" creationId="{00000000-0000-0000-0000-000000000000}"/>
            </ac:spMkLst>
          </pc:spChg>
        </pc:sldLayoutChg>
        <pc:sldLayoutChg chg="modSp">
          <pc:chgData name="Aditya C." userId="52149d970a381a3d" providerId="LiveId" clId="{F3CC1069-F4B4-3B49-930D-C016F03E90CB}" dt="2020-05-29T15:49:13.687" v="3923"/>
          <pc:sldLayoutMkLst>
            <pc:docMk/>
            <pc:sldMasterMk cId="0" sldId="2147483648"/>
            <pc:sldLayoutMk cId="0" sldId="2147483654"/>
          </pc:sldLayoutMkLst>
          <pc:spChg chg="mod">
            <ac:chgData name="Aditya C." userId="52149d970a381a3d" providerId="LiveId" clId="{F3CC1069-F4B4-3B49-930D-C016F03E90CB}" dt="2020-05-29T15:49:13.687" v="3923"/>
            <ac:spMkLst>
              <pc:docMk/>
              <pc:sldMasterMk cId="0" sldId="2147483648"/>
              <pc:sldLayoutMk cId="0" sldId="2147483654"/>
              <ac:spMk id="58" creationId="{00000000-0000-0000-0000-000000000000}"/>
            </ac:spMkLst>
          </pc:spChg>
        </pc:sldLayoutChg>
        <pc:sldLayoutChg chg="modSp">
          <pc:chgData name="Aditya C." userId="52149d970a381a3d" providerId="LiveId" clId="{F3CC1069-F4B4-3B49-930D-C016F03E90CB}" dt="2020-05-29T15:49:17.248" v="3924"/>
          <pc:sldLayoutMkLst>
            <pc:docMk/>
            <pc:sldMasterMk cId="0" sldId="2147483648"/>
            <pc:sldLayoutMk cId="0" sldId="2147483655"/>
          </pc:sldLayoutMkLst>
          <pc:spChg chg="mod">
            <ac:chgData name="Aditya C." userId="52149d970a381a3d" providerId="LiveId" clId="{F3CC1069-F4B4-3B49-930D-C016F03E90CB}" dt="2020-05-29T15:49:17.248" v="3924"/>
            <ac:spMkLst>
              <pc:docMk/>
              <pc:sldMasterMk cId="0" sldId="2147483648"/>
              <pc:sldLayoutMk cId="0" sldId="2147483655"/>
              <ac:spMk id="62" creationId="{00000000-0000-0000-0000-000000000000}"/>
            </ac:spMkLst>
          </pc:sp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9" name="Google Shape;9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 descr="Tag=AccentColor&#10;Flavor=Light&#10;Target=Fill"/>
          <p:cNvSpPr/>
          <p:nvPr/>
        </p:nvSpPr>
        <p:spPr>
          <a:xfrm flipH="1">
            <a:off x="2599854" y="527562"/>
            <a:ext cx="6992292" cy="5102484"/>
          </a:xfrm>
          <a:custGeom>
            <a:avLst/>
            <a:gdLst/>
            <a:ahLst/>
            <a:cxnLst/>
            <a:rect l="l" t="t" r="r" b="b"/>
            <a:pathLst>
              <a:path w="6886274" h="5025119" extrusionOk="0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" name="Google Shape;17;p4"/>
          <p:cNvSpPr txBox="1">
            <a:spLocks noGrp="1"/>
          </p:cNvSpPr>
          <p:nvPr>
            <p:ph type="ctrTitle"/>
          </p:nvPr>
        </p:nvSpPr>
        <p:spPr>
          <a:xfrm>
            <a:off x="1508760" y="1591056"/>
            <a:ext cx="5705856" cy="3264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bril Fatface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subTitle" idx="1"/>
          </p:nvPr>
        </p:nvSpPr>
        <p:spPr>
          <a:xfrm>
            <a:off x="1524000" y="4928616"/>
            <a:ext cx="5705856" cy="996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cap="none"/>
            </a:lvl1pPr>
            <a:lvl2pPr lvl="1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dirty="0"/>
              <a:t>Copyright 2020 </a:t>
            </a:r>
            <a:r>
              <a:rPr lang="en-US" dirty="0" err="1"/>
              <a:t>FTCTutorials.com</a:t>
            </a:r>
            <a:r>
              <a:rPr lang="en-US" dirty="0"/>
              <a:t> (Last edit 5/29/2020)</a:t>
            </a:r>
            <a:endParaRPr dirty="0"/>
          </a:p>
        </p:txBody>
      </p:sp>
      <p:sp>
        <p:nvSpPr>
          <p:cNvPr id="21" name="Google Shape;21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3" descr="Tag=AccentColor&#10;Flavor=Light&#10;Target=Fill"/>
          <p:cNvSpPr/>
          <p:nvPr/>
        </p:nvSpPr>
        <p:spPr>
          <a:xfrm>
            <a:off x="684965" y="1332237"/>
            <a:ext cx="5263732" cy="3841102"/>
          </a:xfrm>
          <a:custGeom>
            <a:avLst/>
            <a:gdLst/>
            <a:ahLst/>
            <a:cxnLst/>
            <a:rect l="l" t="t" r="r" b="b"/>
            <a:pathLst>
              <a:path w="6886274" h="5025119" extrusionOk="0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9" name="Google Shape;79;p13"/>
          <p:cNvSpPr txBox="1">
            <a:spLocks noGrp="1"/>
          </p:cNvSpPr>
          <p:nvPr>
            <p:ph type="title"/>
          </p:nvPr>
        </p:nvSpPr>
        <p:spPr>
          <a:xfrm>
            <a:off x="1399032" y="2523744"/>
            <a:ext cx="3831336" cy="14538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bril Fatface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3"/>
          <p:cNvSpPr>
            <a:spLocks noGrp="1"/>
          </p:cNvSpPr>
          <p:nvPr>
            <p:ph type="pic" idx="2"/>
          </p:nvPr>
        </p:nvSpPr>
        <p:spPr>
          <a:xfrm>
            <a:off x="6711696" y="640079"/>
            <a:ext cx="4837176" cy="5568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81" name="Google Shape;81;p13"/>
          <p:cNvSpPr txBox="1">
            <a:spLocks noGrp="1"/>
          </p:cNvSpPr>
          <p:nvPr>
            <p:ph type="body" idx="1"/>
          </p:nvPr>
        </p:nvSpPr>
        <p:spPr>
          <a:xfrm>
            <a:off x="1655064" y="4087368"/>
            <a:ext cx="3319272" cy="649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cap="none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Copyright 2020 FTCTutorials.com (Last edit 4/1/2020)</a:t>
            </a:r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4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8" name="Google Shape;88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Copyright 2020 FTCTutorials.com (Last edit 4/1/2020)</a:t>
            </a:r>
            <a:endParaRPr/>
          </a:p>
        </p:txBody>
      </p:sp>
      <p:sp>
        <p:nvSpPr>
          <p:cNvPr id="90" name="Google Shape;90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5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5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4" name="Google Shape;94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Copyright 2020 FTCTutorials.com (Last edit 4/1/2020)</a:t>
            </a:r>
            <a:endParaRPr/>
          </a:p>
        </p:txBody>
      </p:sp>
      <p:sp>
        <p:nvSpPr>
          <p:cNvPr id="96" name="Google Shape;96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 descr="Tag=AccentColor&#10;Flavor=Light&#10;Target=Fill"/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/>
            <a:ahLst/>
            <a:cxnLst/>
            <a:rect l="l" t="t" r="r" b="b"/>
            <a:pathLst>
              <a:path w="3021543" h="1435442" extrusionOk="0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259080" y="365125"/>
            <a:ext cx="8663940" cy="739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259080" y="1249680"/>
            <a:ext cx="8663940" cy="5029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dt" idx="10"/>
          </p:nvPr>
        </p:nvSpPr>
        <p:spPr>
          <a:xfrm>
            <a:off x="459105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ftr" idx="11"/>
          </p:nvPr>
        </p:nvSpPr>
        <p:spPr>
          <a:xfrm>
            <a:off x="25908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dirty="0"/>
              <a:t>Copyright 2020 </a:t>
            </a:r>
            <a:r>
              <a:rPr lang="en-US" dirty="0" err="1"/>
              <a:t>FTCTutorials.com</a:t>
            </a:r>
            <a:r>
              <a:rPr lang="en-US" dirty="0"/>
              <a:t> (Last edit 5/29/2020)</a:t>
            </a:r>
            <a:endParaRPr dirty="0"/>
          </a:p>
        </p:txBody>
      </p:sp>
      <p:sp>
        <p:nvSpPr>
          <p:cNvPr id="28" name="Google Shape;28;p5"/>
          <p:cNvSpPr txBox="1">
            <a:spLocks noGrp="1"/>
          </p:cNvSpPr>
          <p:nvPr>
            <p:ph type="sldNum" idx="12"/>
          </p:nvPr>
        </p:nvSpPr>
        <p:spPr>
          <a:xfrm>
            <a:off x="8404860" y="6356350"/>
            <a:ext cx="51816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 descr="Tag=AccentColor&#10;Flavor=Light&#10;Target=Fill"/>
          <p:cNvSpPr/>
          <p:nvPr/>
        </p:nvSpPr>
        <p:spPr>
          <a:xfrm>
            <a:off x="7209816" y="0"/>
            <a:ext cx="4143984" cy="5747660"/>
          </a:xfrm>
          <a:custGeom>
            <a:avLst/>
            <a:gdLst/>
            <a:ahLst/>
            <a:cxnLst/>
            <a:rect l="l" t="t" r="r" b="b"/>
            <a:pathLst>
              <a:path w="3843750" h="5956080" extrusionOk="0">
                <a:moveTo>
                  <a:pt x="0" y="346"/>
                </a:moveTo>
                <a:cubicBezTo>
                  <a:pt x="12120" y="1234155"/>
                  <a:pt x="72720" y="2447534"/>
                  <a:pt x="72373" y="2447534"/>
                </a:cubicBezTo>
                <a:cubicBezTo>
                  <a:pt x="72720" y="2449265"/>
                  <a:pt x="114274" y="3641520"/>
                  <a:pt x="145093" y="3878724"/>
                </a:cubicBezTo>
                <a:cubicBezTo>
                  <a:pt x="176258" y="4119392"/>
                  <a:pt x="210194" y="3969797"/>
                  <a:pt x="237897" y="4208041"/>
                </a:cubicBezTo>
                <a:cubicBezTo>
                  <a:pt x="250017" y="4367677"/>
                  <a:pt x="237204" y="4527661"/>
                  <a:pt x="281875" y="4677601"/>
                </a:cubicBezTo>
                <a:cubicBezTo>
                  <a:pt x="278758" y="4908226"/>
                  <a:pt x="338319" y="5059552"/>
                  <a:pt x="360135" y="5287407"/>
                </a:cubicBezTo>
                <a:cubicBezTo>
                  <a:pt x="370177" y="5468860"/>
                  <a:pt x="348015" y="5649274"/>
                  <a:pt x="414155" y="5817914"/>
                </a:cubicBezTo>
                <a:cubicBezTo>
                  <a:pt x="467137" y="5947770"/>
                  <a:pt x="534662" y="6049578"/>
                  <a:pt x="681487" y="5914873"/>
                </a:cubicBezTo>
                <a:cubicBezTo>
                  <a:pt x="680448" y="5747964"/>
                  <a:pt x="925963" y="5772897"/>
                  <a:pt x="892373" y="5605295"/>
                </a:cubicBezTo>
                <a:cubicBezTo>
                  <a:pt x="1003184" y="5641309"/>
                  <a:pt x="945009" y="5759046"/>
                  <a:pt x="1027770" y="5804063"/>
                </a:cubicBezTo>
                <a:cubicBezTo>
                  <a:pt x="1099105" y="5719915"/>
                  <a:pt x="1051664" y="5551968"/>
                  <a:pt x="1200566" y="5527036"/>
                </a:cubicBezTo>
                <a:cubicBezTo>
                  <a:pt x="1352931" y="5564088"/>
                  <a:pt x="1336655" y="5453970"/>
                  <a:pt x="1348083" y="5363590"/>
                </a:cubicBezTo>
                <a:cubicBezTo>
                  <a:pt x="1370938" y="5149586"/>
                  <a:pt x="1389291" y="5009687"/>
                  <a:pt x="1425997" y="4800532"/>
                </a:cubicBezTo>
                <a:cubicBezTo>
                  <a:pt x="1436385" y="4748243"/>
                  <a:pt x="1415608" y="4628775"/>
                  <a:pt x="1517416" y="4640549"/>
                </a:cubicBezTo>
                <a:cubicBezTo>
                  <a:pt x="1596022" y="4651976"/>
                  <a:pt x="1566242" y="4746512"/>
                  <a:pt x="1569705" y="4803995"/>
                </a:cubicBezTo>
                <a:cubicBezTo>
                  <a:pt x="1600177" y="5128809"/>
                  <a:pt x="1532998" y="5109763"/>
                  <a:pt x="1530921" y="5433885"/>
                </a:cubicBezTo>
                <a:cubicBezTo>
                  <a:pt x="1530574" y="5446697"/>
                  <a:pt x="1580786" y="5458125"/>
                  <a:pt x="1614721" y="5319957"/>
                </a:cubicBezTo>
                <a:cubicBezTo>
                  <a:pt x="1681208" y="5047432"/>
                  <a:pt x="1760507" y="4832736"/>
                  <a:pt x="1800676" y="4608691"/>
                </a:cubicBezTo>
                <a:cubicBezTo>
                  <a:pt x="1848463" y="4656824"/>
                  <a:pt x="1889671" y="4439704"/>
                  <a:pt x="1918759" y="4486799"/>
                </a:cubicBezTo>
                <a:cubicBezTo>
                  <a:pt x="1932264" y="4566098"/>
                  <a:pt x="1956503" y="4642626"/>
                  <a:pt x="2009139" y="4715000"/>
                </a:cubicBezTo>
                <a:cubicBezTo>
                  <a:pt x="2054502" y="4933851"/>
                  <a:pt x="2004983" y="5137812"/>
                  <a:pt x="2135532" y="5321689"/>
                </a:cubicBezTo>
                <a:cubicBezTo>
                  <a:pt x="2135532" y="5321689"/>
                  <a:pt x="2137610" y="5265245"/>
                  <a:pt x="2209291" y="5028733"/>
                </a:cubicBezTo>
                <a:cubicBezTo>
                  <a:pt x="2267120" y="4838277"/>
                  <a:pt x="2341225" y="4936622"/>
                  <a:pt x="2501208" y="4457711"/>
                </a:cubicBezTo>
                <a:cubicBezTo>
                  <a:pt x="2545186" y="4641934"/>
                  <a:pt x="2446495" y="4877753"/>
                  <a:pt x="2695127" y="4973674"/>
                </a:cubicBezTo>
                <a:cubicBezTo>
                  <a:pt x="2743260" y="4833775"/>
                  <a:pt x="2706208" y="4662365"/>
                  <a:pt x="2825329" y="4563328"/>
                </a:cubicBezTo>
                <a:cubicBezTo>
                  <a:pt x="2859958" y="4534586"/>
                  <a:pt x="2884890" y="4501689"/>
                  <a:pt x="2904628" y="4466368"/>
                </a:cubicBezTo>
                <a:cubicBezTo>
                  <a:pt x="2910515" y="4484375"/>
                  <a:pt x="2916749" y="4503074"/>
                  <a:pt x="2922635" y="4519696"/>
                </a:cubicBezTo>
                <a:cubicBezTo>
                  <a:pt x="2946529" y="4491647"/>
                  <a:pt x="3082618" y="3784882"/>
                  <a:pt x="3089544" y="3606545"/>
                </a:cubicBezTo>
                <a:cubicBezTo>
                  <a:pt x="3124172" y="3733285"/>
                  <a:pt x="3150490" y="3989882"/>
                  <a:pt x="3150490" y="3989882"/>
                </a:cubicBezTo>
                <a:cubicBezTo>
                  <a:pt x="3150490" y="3989882"/>
                  <a:pt x="3300085" y="3936900"/>
                  <a:pt x="3755448" y="1538193"/>
                </a:cubicBezTo>
                <a:cubicBezTo>
                  <a:pt x="3791461" y="1348775"/>
                  <a:pt x="3824704" y="697762"/>
                  <a:pt x="3850330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831850" y="1078991"/>
            <a:ext cx="5266944" cy="3136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bril Fatface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body" idx="1"/>
          </p:nvPr>
        </p:nvSpPr>
        <p:spPr>
          <a:xfrm>
            <a:off x="831850" y="4279392"/>
            <a:ext cx="5266944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cap="none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dirty="0"/>
              <a:t>Copyright 2020 </a:t>
            </a:r>
            <a:r>
              <a:rPr lang="en-US" dirty="0" err="1"/>
              <a:t>FTCTutorials.com</a:t>
            </a:r>
            <a:r>
              <a:rPr lang="en-US" dirty="0"/>
              <a:t> (Last edit 5/29/2020)</a:t>
            </a:r>
            <a:endParaRPr dirty="0"/>
          </a:p>
        </p:txBody>
      </p:sp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 descr="Tag=AccentColor&#10;Flavor=Light&#10;Target=Fill"/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/>
            <a:ahLst/>
            <a:cxnLst/>
            <a:rect l="l" t="t" r="r" b="b"/>
            <a:pathLst>
              <a:path w="3021543" h="1435442" extrusionOk="0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8" name="Google Shape;38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body" idx="1"/>
          </p:nvPr>
        </p:nvSpPr>
        <p:spPr>
          <a:xfrm>
            <a:off x="838200" y="2011680"/>
            <a:ext cx="4937760" cy="4160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2"/>
          </p:nvPr>
        </p:nvSpPr>
        <p:spPr>
          <a:xfrm>
            <a:off x="6419088" y="2011680"/>
            <a:ext cx="4937760" cy="4160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dirty="0"/>
              <a:t>Copyright 2020 </a:t>
            </a:r>
            <a:r>
              <a:rPr lang="en-US" dirty="0" err="1"/>
              <a:t>FTCTutorials.com</a:t>
            </a:r>
            <a:r>
              <a:rPr lang="en-US" dirty="0"/>
              <a:t> (Last edit 5/29/2020)</a:t>
            </a:r>
            <a:endParaRPr dirty="0"/>
          </a:p>
        </p:txBody>
      </p:sp>
      <p:sp>
        <p:nvSpPr>
          <p:cNvPr id="43" name="Google Shape;43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" descr="Tag=AccentColor&#10;Flavor=Light&#10;Target=Fill"/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/>
            <a:ahLst/>
            <a:cxnLst/>
            <a:rect l="l" t="t" r="r" b="b"/>
            <a:pathLst>
              <a:path w="3021543" h="1435442" extrusionOk="0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body" idx="1"/>
          </p:nvPr>
        </p:nvSpPr>
        <p:spPr>
          <a:xfrm>
            <a:off x="839788" y="2011680"/>
            <a:ext cx="4937760" cy="950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 b="1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8" name="Google Shape;48;p8"/>
          <p:cNvSpPr txBox="1">
            <a:spLocks noGrp="1"/>
          </p:cNvSpPr>
          <p:nvPr>
            <p:ph type="body" idx="2"/>
          </p:nvPr>
        </p:nvSpPr>
        <p:spPr>
          <a:xfrm>
            <a:off x="839788" y="3127248"/>
            <a:ext cx="4937760" cy="3063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" name="Google Shape;49;p8"/>
          <p:cNvSpPr txBox="1">
            <a:spLocks noGrp="1"/>
          </p:cNvSpPr>
          <p:nvPr>
            <p:ph type="body" idx="3"/>
          </p:nvPr>
        </p:nvSpPr>
        <p:spPr>
          <a:xfrm>
            <a:off x="6419088" y="2011680"/>
            <a:ext cx="4937760" cy="950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 b="1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0" name="Google Shape;50;p8"/>
          <p:cNvSpPr txBox="1">
            <a:spLocks noGrp="1"/>
          </p:cNvSpPr>
          <p:nvPr>
            <p:ph type="body" idx="4"/>
          </p:nvPr>
        </p:nvSpPr>
        <p:spPr>
          <a:xfrm>
            <a:off x="6419088" y="3127248"/>
            <a:ext cx="4937760" cy="3063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dirty="0"/>
              <a:t>Copyright 2020 </a:t>
            </a:r>
            <a:r>
              <a:rPr lang="en-US" dirty="0" err="1"/>
              <a:t>FTCTutorials.com</a:t>
            </a:r>
            <a:r>
              <a:rPr lang="en-US" dirty="0"/>
              <a:t> (Last edit 5/29/2020)</a:t>
            </a:r>
            <a:endParaRPr dirty="0"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 descr="Tag=AccentColor&#10;Flavor=Light&#10;Target=Fill"/>
          <p:cNvSpPr/>
          <p:nvPr/>
        </p:nvSpPr>
        <p:spPr>
          <a:xfrm flipH="1">
            <a:off x="1969639" y="181596"/>
            <a:ext cx="8252722" cy="6022258"/>
          </a:xfrm>
          <a:custGeom>
            <a:avLst/>
            <a:gdLst/>
            <a:ahLst/>
            <a:cxnLst/>
            <a:rect l="l" t="t" r="r" b="b"/>
            <a:pathLst>
              <a:path w="6886274" h="5025119" extrusionOk="0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6" name="Google Shape;56;p9"/>
          <p:cNvSpPr txBox="1">
            <a:spLocks noGrp="1"/>
          </p:cNvSpPr>
          <p:nvPr>
            <p:ph type="title"/>
          </p:nvPr>
        </p:nvSpPr>
        <p:spPr>
          <a:xfrm>
            <a:off x="2843784" y="1572768"/>
            <a:ext cx="6501384" cy="4096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dirty="0"/>
              <a:t>Copyright 2020 </a:t>
            </a:r>
            <a:r>
              <a:rPr lang="en-US" dirty="0" err="1"/>
              <a:t>FTCTutorials.com</a:t>
            </a:r>
            <a:r>
              <a:rPr lang="en-US" dirty="0"/>
              <a:t> (Last edit 5/29/2020)</a:t>
            </a:r>
            <a:endParaRPr dirty="0"/>
          </a:p>
        </p:txBody>
      </p:sp>
      <p:sp>
        <p:nvSpPr>
          <p:cNvPr id="59" name="Google Shape;59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1" type="blank">
  <p:cSld name="BLANK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dirty="0"/>
              <a:t>Copyright 2020 </a:t>
            </a:r>
            <a:r>
              <a:rPr lang="en-US" dirty="0" err="1"/>
              <a:t>FTCTutorials.com</a:t>
            </a:r>
            <a:r>
              <a:rPr lang="en-US" dirty="0"/>
              <a:t> (Last edit 5/29/2020)</a:t>
            </a:r>
            <a:endParaRPr dirty="0"/>
          </a:p>
        </p:txBody>
      </p:sp>
      <p:sp>
        <p:nvSpPr>
          <p:cNvPr id="63" name="Google Shape;63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2">
  <p:cSld name="Blank 2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1" descr="Mask ID=&#10;Mask position=bottom, center&#10;Mask family= brushstroke, landscape, wide"/>
          <p:cNvSpPr/>
          <p:nvPr/>
        </p:nvSpPr>
        <p:spPr>
          <a:xfrm>
            <a:off x="1768100" y="-1"/>
            <a:ext cx="10423900" cy="5920155"/>
          </a:xfrm>
          <a:custGeom>
            <a:avLst/>
            <a:gdLst/>
            <a:ahLst/>
            <a:cxnLst/>
            <a:rect l="l" t="t" r="r" b="b"/>
            <a:pathLst>
              <a:path w="10423900" h="5491534" extrusionOk="0">
                <a:moveTo>
                  <a:pt x="10423900" y="0"/>
                </a:moveTo>
                <a:lnTo>
                  <a:pt x="3493157" y="0"/>
                </a:lnTo>
                <a:lnTo>
                  <a:pt x="3493018" y="31"/>
                </a:lnTo>
                <a:cubicBezTo>
                  <a:pt x="3414969" y="12668"/>
                  <a:pt x="3328744" y="21588"/>
                  <a:pt x="3245493" y="104839"/>
                </a:cubicBezTo>
                <a:cubicBezTo>
                  <a:pt x="3668357" y="162984"/>
                  <a:pt x="4075366" y="51981"/>
                  <a:pt x="4434802" y="284558"/>
                </a:cubicBezTo>
                <a:cubicBezTo>
                  <a:pt x="4302656" y="400846"/>
                  <a:pt x="4154654" y="374416"/>
                  <a:pt x="4011937" y="395559"/>
                </a:cubicBezTo>
                <a:cubicBezTo>
                  <a:pt x="3863934" y="416704"/>
                  <a:pt x="3721217" y="453704"/>
                  <a:pt x="3573213" y="474847"/>
                </a:cubicBezTo>
                <a:cubicBezTo>
                  <a:pt x="3414639" y="501275"/>
                  <a:pt x="3256063" y="506562"/>
                  <a:pt x="3097489" y="532990"/>
                </a:cubicBezTo>
                <a:cubicBezTo>
                  <a:pt x="2965345" y="554135"/>
                  <a:pt x="2822627" y="517133"/>
                  <a:pt x="2664052" y="649279"/>
                </a:cubicBezTo>
                <a:cubicBezTo>
                  <a:pt x="3055203" y="744424"/>
                  <a:pt x="3409352" y="601706"/>
                  <a:pt x="3795218" y="696852"/>
                </a:cubicBezTo>
                <a:cubicBezTo>
                  <a:pt x="3567928" y="781425"/>
                  <a:pt x="3382924" y="754995"/>
                  <a:pt x="3208492" y="802568"/>
                </a:cubicBezTo>
                <a:cubicBezTo>
                  <a:pt x="3049916" y="850140"/>
                  <a:pt x="2859627" y="797282"/>
                  <a:pt x="2727483" y="939999"/>
                </a:cubicBezTo>
                <a:cubicBezTo>
                  <a:pt x="2627052" y="1051000"/>
                  <a:pt x="2521336" y="1066858"/>
                  <a:pt x="2389190" y="1003429"/>
                </a:cubicBezTo>
                <a:cubicBezTo>
                  <a:pt x="2272901" y="945284"/>
                  <a:pt x="2146043" y="961142"/>
                  <a:pt x="2029754" y="1019287"/>
                </a:cubicBezTo>
                <a:cubicBezTo>
                  <a:pt x="1987468" y="1040430"/>
                  <a:pt x="1945181" y="1066858"/>
                  <a:pt x="1945181" y="1119716"/>
                </a:cubicBezTo>
                <a:cubicBezTo>
                  <a:pt x="1945181" y="1193719"/>
                  <a:pt x="1998039" y="1214862"/>
                  <a:pt x="2056184" y="1225434"/>
                </a:cubicBezTo>
                <a:cubicBezTo>
                  <a:pt x="2109042" y="1236004"/>
                  <a:pt x="2172471" y="1246577"/>
                  <a:pt x="2225329" y="1236004"/>
                </a:cubicBezTo>
                <a:cubicBezTo>
                  <a:pt x="2563622" y="1177861"/>
                  <a:pt x="2896629" y="1273005"/>
                  <a:pt x="3234920" y="1262435"/>
                </a:cubicBezTo>
                <a:cubicBezTo>
                  <a:pt x="2172471" y="1489724"/>
                  <a:pt x="1099450" y="1415723"/>
                  <a:pt x="0" y="1495009"/>
                </a:cubicBezTo>
                <a:cubicBezTo>
                  <a:pt x="142717" y="1653583"/>
                  <a:pt x="327721" y="1521439"/>
                  <a:pt x="438724" y="1637728"/>
                </a:cubicBezTo>
                <a:cubicBezTo>
                  <a:pt x="333006" y="1880875"/>
                  <a:pt x="375293" y="2013020"/>
                  <a:pt x="586726" y="2028877"/>
                </a:cubicBezTo>
                <a:cubicBezTo>
                  <a:pt x="792873" y="2044734"/>
                  <a:pt x="1014877" y="1960161"/>
                  <a:pt x="1125878" y="2250882"/>
                </a:cubicBezTo>
                <a:cubicBezTo>
                  <a:pt x="1157593" y="2340740"/>
                  <a:pt x="1353170" y="2314312"/>
                  <a:pt x="1474744" y="2330169"/>
                </a:cubicBezTo>
                <a:cubicBezTo>
                  <a:pt x="1739034" y="2367170"/>
                  <a:pt x="2019183" y="2330169"/>
                  <a:pt x="2272901" y="2446458"/>
                </a:cubicBezTo>
                <a:cubicBezTo>
                  <a:pt x="2373332" y="2488744"/>
                  <a:pt x="2442048" y="2520459"/>
                  <a:pt x="2389190" y="2636747"/>
                </a:cubicBezTo>
                <a:cubicBezTo>
                  <a:pt x="2336332" y="2758321"/>
                  <a:pt x="2405048" y="2800607"/>
                  <a:pt x="2489621" y="2848179"/>
                </a:cubicBezTo>
                <a:cubicBezTo>
                  <a:pt x="2553051" y="2885180"/>
                  <a:pt x="2648195" y="2874609"/>
                  <a:pt x="2701053" y="2985611"/>
                </a:cubicBezTo>
                <a:cubicBezTo>
                  <a:pt x="2146043" y="2969753"/>
                  <a:pt x="1606888" y="2879895"/>
                  <a:pt x="1057165" y="2964468"/>
                </a:cubicBezTo>
                <a:cubicBezTo>
                  <a:pt x="1659748" y="3175900"/>
                  <a:pt x="2320474" y="3165328"/>
                  <a:pt x="2912485" y="3408477"/>
                </a:cubicBezTo>
                <a:cubicBezTo>
                  <a:pt x="2891342" y="3493050"/>
                  <a:pt x="2753911" y="3456048"/>
                  <a:pt x="2748626" y="3582909"/>
                </a:cubicBezTo>
                <a:cubicBezTo>
                  <a:pt x="3060489" y="3715055"/>
                  <a:pt x="3435782" y="3625195"/>
                  <a:pt x="3763503" y="3820771"/>
                </a:cubicBezTo>
                <a:cubicBezTo>
                  <a:pt x="3573213" y="3910629"/>
                  <a:pt x="3398782" y="3762626"/>
                  <a:pt x="3219063" y="3847199"/>
                </a:cubicBezTo>
                <a:cubicBezTo>
                  <a:pt x="3277208" y="3974060"/>
                  <a:pt x="5909545" y="4756360"/>
                  <a:pt x="6385269" y="4840933"/>
                </a:cubicBezTo>
                <a:cubicBezTo>
                  <a:pt x="7171204" y="4982659"/>
                  <a:pt x="9157515" y="5302348"/>
                  <a:pt x="10285854" y="5471118"/>
                </a:cubicBezTo>
                <a:lnTo>
                  <a:pt x="10423900" y="5491534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6" name="Google Shape;66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Copyright 2020 FTCTutorials.com (Last edit 4/1/2020)</a:t>
            </a:r>
            <a:endParaRPr/>
          </a:p>
        </p:txBody>
      </p:sp>
      <p:sp>
        <p:nvSpPr>
          <p:cNvPr id="68" name="Google Shape;68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2" descr="Tag=AccentColor&#10;Flavor=Light&#10;Target=Fill"/>
          <p:cNvSpPr/>
          <p:nvPr/>
        </p:nvSpPr>
        <p:spPr>
          <a:xfrm>
            <a:off x="4726728" y="0"/>
            <a:ext cx="7472381" cy="6858000"/>
          </a:xfrm>
          <a:custGeom>
            <a:avLst/>
            <a:gdLst/>
            <a:ahLst/>
            <a:cxnLst/>
            <a:rect l="l" t="t" r="r" b="b"/>
            <a:pathLst>
              <a:path w="7472381" h="6886575" extrusionOk="0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1" name="Google Shape;71;p12"/>
          <p:cNvSpPr txBox="1">
            <a:spLocks noGrp="1"/>
          </p:cNvSpPr>
          <p:nvPr>
            <p:ph type="title"/>
          </p:nvPr>
        </p:nvSpPr>
        <p:spPr>
          <a:xfrm>
            <a:off x="839788" y="640080"/>
            <a:ext cx="3886200" cy="2953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bril Fatface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2"/>
          <p:cNvSpPr txBox="1">
            <a:spLocks noGrp="1"/>
          </p:cNvSpPr>
          <p:nvPr>
            <p:ph type="body" idx="1"/>
          </p:nvPr>
        </p:nvSpPr>
        <p:spPr>
          <a:xfrm>
            <a:off x="7059168" y="640080"/>
            <a:ext cx="4489704" cy="55961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431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73" name="Google Shape;73;p12"/>
          <p:cNvSpPr txBox="1">
            <a:spLocks noGrp="1"/>
          </p:cNvSpPr>
          <p:nvPr>
            <p:ph type="body" idx="2"/>
          </p:nvPr>
        </p:nvSpPr>
        <p:spPr>
          <a:xfrm>
            <a:off x="839788" y="3776472"/>
            <a:ext cx="3886200" cy="2468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4" name="Google Shape;74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Copyright 2020 FTCTutorials.com (Last edit 4/1/2020)</a:t>
            </a:r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"/>
          <p:cNvSpPr txBox="1">
            <a:spLocks noGrp="1"/>
          </p:cNvSpPr>
          <p:nvPr>
            <p:ph type="title"/>
          </p:nvPr>
        </p:nvSpPr>
        <p:spPr>
          <a:xfrm>
            <a:off x="190500" y="136526"/>
            <a:ext cx="8747760" cy="835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bril Fatface"/>
              <a:buNone/>
              <a:defRPr sz="4400" b="0" i="1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3"/>
          <p:cNvSpPr txBox="1">
            <a:spLocks noGrp="1"/>
          </p:cNvSpPr>
          <p:nvPr>
            <p:ph type="body" idx="1"/>
          </p:nvPr>
        </p:nvSpPr>
        <p:spPr>
          <a:xfrm>
            <a:off x="190500" y="1074420"/>
            <a:ext cx="8747760" cy="5189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2" name="Google Shape;12;p3"/>
          <p:cNvSpPr txBox="1">
            <a:spLocks noGrp="1"/>
          </p:cNvSpPr>
          <p:nvPr>
            <p:ph type="dt" idx="10"/>
          </p:nvPr>
        </p:nvSpPr>
        <p:spPr>
          <a:xfrm>
            <a:off x="4564380" y="6365240"/>
            <a:ext cx="9525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ftr" idx="11"/>
          </p:nvPr>
        </p:nvSpPr>
        <p:spPr>
          <a:xfrm>
            <a:off x="190500" y="6351269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r>
              <a:rPr lang="en-US" dirty="0"/>
              <a:t>Copyright 2020 </a:t>
            </a:r>
            <a:r>
              <a:rPr lang="en-US" dirty="0" err="1"/>
              <a:t>FTCTutorials.com</a:t>
            </a:r>
            <a:r>
              <a:rPr lang="en-US" dirty="0"/>
              <a:t> (Last edit 5/29/2020)</a:t>
            </a:r>
            <a:endParaRPr dirty="0"/>
          </a:p>
        </p:txBody>
      </p:sp>
      <p:sp>
        <p:nvSpPr>
          <p:cNvPr id="14" name="Google Shape;14;p3"/>
          <p:cNvSpPr txBox="1">
            <a:spLocks noGrp="1"/>
          </p:cNvSpPr>
          <p:nvPr>
            <p:ph type="sldNum" idx="12"/>
          </p:nvPr>
        </p:nvSpPr>
        <p:spPr>
          <a:xfrm>
            <a:off x="8526780" y="6369049"/>
            <a:ext cx="41148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mailto:BionicTigers10464@gmail.com" TargetMode="External"/><Relationship Id="rId2" Type="http://schemas.openxmlformats.org/officeDocument/2006/relationships/hyperlink" Target="http://theantidoterobotics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hyperlink" Target="http://creativecommons.org/licenses/by-nc-sa/4.0/" TargetMode="External"/><Relationship Id="rId4" Type="http://schemas.openxmlformats.org/officeDocument/2006/relationships/image" Target="../media/image12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"/>
          <p:cNvSpPr/>
          <p:nvPr/>
        </p:nvSpPr>
        <p:spPr>
          <a:xfrm>
            <a:off x="0" y="0"/>
            <a:ext cx="9141714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" name="Google Shape;102;p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3" name="Google Shape;103;p1"/>
          <p:cNvSpPr/>
          <p:nvPr/>
        </p:nvSpPr>
        <p:spPr>
          <a:xfrm>
            <a:off x="0" y="-5255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12192000" h="6858000" extrusionOk="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560655" y="6858000"/>
                </a:lnTo>
                <a:lnTo>
                  <a:pt x="11572884" y="6759738"/>
                </a:lnTo>
                <a:cubicBezTo>
                  <a:pt x="11663744" y="6693104"/>
                  <a:pt x="11749315" y="6619456"/>
                  <a:pt x="11812292" y="6532282"/>
                </a:cubicBezTo>
                <a:cubicBezTo>
                  <a:pt x="11851232" y="6478675"/>
                  <a:pt x="11886807" y="6425068"/>
                  <a:pt x="11956995" y="6386992"/>
                </a:cubicBezTo>
                <a:cubicBezTo>
                  <a:pt x="11918054" y="6334888"/>
                  <a:pt x="11851232" y="6322863"/>
                  <a:pt x="11801234" y="6284788"/>
                </a:cubicBezTo>
                <a:cubicBezTo>
                  <a:pt x="11797390" y="6253224"/>
                  <a:pt x="11876711" y="6262743"/>
                  <a:pt x="11856520" y="6193604"/>
                </a:cubicBezTo>
                <a:cubicBezTo>
                  <a:pt x="11829119" y="6101419"/>
                  <a:pt x="11858923" y="5996209"/>
                  <a:pt x="11722875" y="5956630"/>
                </a:cubicBezTo>
                <a:cubicBezTo>
                  <a:pt x="11686819" y="5866950"/>
                  <a:pt x="11676724" y="5723664"/>
                  <a:pt x="11763258" y="5635988"/>
                </a:cubicBezTo>
                <a:cubicBezTo>
                  <a:pt x="11892094" y="5505226"/>
                  <a:pt x="11871424" y="5422059"/>
                  <a:pt x="11706050" y="5351418"/>
                </a:cubicBezTo>
                <a:cubicBezTo>
                  <a:pt x="11684896" y="5342400"/>
                  <a:pt x="11707491" y="4786287"/>
                  <a:pt x="11697876" y="4763241"/>
                </a:cubicBezTo>
                <a:cubicBezTo>
                  <a:pt x="11713260" y="4731677"/>
                  <a:pt x="11749315" y="4739192"/>
                  <a:pt x="11776236" y="4730675"/>
                </a:cubicBezTo>
                <a:cubicBezTo>
                  <a:pt x="11894018" y="4694603"/>
                  <a:pt x="11897864" y="4694603"/>
                  <a:pt x="11868540" y="4584884"/>
                </a:cubicBezTo>
                <a:cubicBezTo>
                  <a:pt x="11859884" y="4551817"/>
                  <a:pt x="11880076" y="4538289"/>
                  <a:pt x="11898825" y="4517749"/>
                </a:cubicBezTo>
                <a:cubicBezTo>
                  <a:pt x="11969013" y="4441095"/>
                  <a:pt x="11969494" y="4440094"/>
                  <a:pt x="11897864" y="4375464"/>
                </a:cubicBezTo>
                <a:cubicBezTo>
                  <a:pt x="11877192" y="4356928"/>
                  <a:pt x="11863252" y="4336887"/>
                  <a:pt x="11854116" y="4311838"/>
                </a:cubicBezTo>
                <a:cubicBezTo>
                  <a:pt x="11837290" y="4266245"/>
                  <a:pt x="11837771" y="4228169"/>
                  <a:pt x="11901709" y="4203620"/>
                </a:cubicBezTo>
                <a:cubicBezTo>
                  <a:pt x="11946418" y="4186086"/>
                  <a:pt x="11971897" y="4166044"/>
                  <a:pt x="11974782" y="4114442"/>
                </a:cubicBezTo>
                <a:cubicBezTo>
                  <a:pt x="11976706" y="4071355"/>
                  <a:pt x="11981993" y="4043299"/>
                  <a:pt x="11932476" y="4024762"/>
                </a:cubicBezTo>
                <a:cubicBezTo>
                  <a:pt x="11892576" y="4009732"/>
                  <a:pt x="11881038" y="3977668"/>
                  <a:pt x="11885365" y="3939592"/>
                </a:cubicBezTo>
                <a:cubicBezTo>
                  <a:pt x="11895460" y="3846405"/>
                  <a:pt x="11841137" y="3791796"/>
                  <a:pt x="11751719" y="3749211"/>
                </a:cubicBezTo>
                <a:cubicBezTo>
                  <a:pt x="11666628" y="3708629"/>
                  <a:pt x="11592115" y="3654019"/>
                  <a:pt x="11513754" y="3604420"/>
                </a:cubicBezTo>
                <a:cubicBezTo>
                  <a:pt x="11426740" y="3549310"/>
                  <a:pt x="11325786" y="3516243"/>
                  <a:pt x="11220504" y="3488188"/>
                </a:cubicBezTo>
                <a:cubicBezTo>
                  <a:pt x="11239734" y="3448108"/>
                  <a:pt x="11306076" y="3470653"/>
                  <a:pt x="11312805" y="3414541"/>
                </a:cubicBezTo>
                <a:cubicBezTo>
                  <a:pt x="11148394" y="3366945"/>
                  <a:pt x="10991193" y="3295301"/>
                  <a:pt x="10805146" y="3277767"/>
                </a:cubicBezTo>
                <a:cubicBezTo>
                  <a:pt x="10955618" y="3286784"/>
                  <a:pt x="11092147" y="3222154"/>
                  <a:pt x="11234926" y="3203117"/>
                </a:cubicBezTo>
                <a:cubicBezTo>
                  <a:pt x="11248386" y="3171554"/>
                  <a:pt x="11217140" y="3179569"/>
                  <a:pt x="11204640" y="3174060"/>
                </a:cubicBezTo>
                <a:cubicBezTo>
                  <a:pt x="11192140" y="3168047"/>
                  <a:pt x="11176757" y="3166042"/>
                  <a:pt x="11174834" y="3143498"/>
                </a:cubicBezTo>
                <a:cubicBezTo>
                  <a:pt x="11243580" y="3110932"/>
                  <a:pt x="11329632" y="3132475"/>
                  <a:pt x="11400780" y="3099410"/>
                </a:cubicBezTo>
                <a:cubicBezTo>
                  <a:pt x="11384916" y="3051314"/>
                  <a:pt x="11323382" y="3080371"/>
                  <a:pt x="11297902" y="3041793"/>
                </a:cubicBezTo>
                <a:cubicBezTo>
                  <a:pt x="11364246" y="3034780"/>
                  <a:pt x="11425779" y="3031774"/>
                  <a:pt x="11485870" y="3021253"/>
                </a:cubicBezTo>
                <a:cubicBezTo>
                  <a:pt x="11532984" y="3013236"/>
                  <a:pt x="11545964" y="2972154"/>
                  <a:pt x="11513754" y="2944098"/>
                </a:cubicBezTo>
                <a:cubicBezTo>
                  <a:pt x="11484909" y="2919049"/>
                  <a:pt x="11442604" y="2917044"/>
                  <a:pt x="11405107" y="2906523"/>
                </a:cubicBezTo>
                <a:cubicBezTo>
                  <a:pt x="11137817" y="2833377"/>
                  <a:pt x="10857066" y="2809829"/>
                  <a:pt x="10572950" y="2803317"/>
                </a:cubicBezTo>
                <a:cubicBezTo>
                  <a:pt x="10117210" y="2792795"/>
                  <a:pt x="9660028" y="2793297"/>
                  <a:pt x="9205250" y="2778767"/>
                </a:cubicBezTo>
                <a:cubicBezTo>
                  <a:pt x="8996489" y="2772379"/>
                  <a:pt x="8788540" y="2761765"/>
                  <a:pt x="8579578" y="2759181"/>
                </a:cubicBezTo>
                <a:cubicBezTo>
                  <a:pt x="8509922" y="2758320"/>
                  <a:pt x="8440155" y="2758352"/>
                  <a:pt x="8370208" y="2759730"/>
                </a:cubicBezTo>
                <a:cubicBezTo>
                  <a:pt x="8070708" y="2765742"/>
                  <a:pt x="7771690" y="2764238"/>
                  <a:pt x="7470748" y="2819849"/>
                </a:cubicBezTo>
                <a:cubicBezTo>
                  <a:pt x="7316911" y="2848407"/>
                  <a:pt x="7156825" y="2838887"/>
                  <a:pt x="7001547" y="2861432"/>
                </a:cubicBezTo>
                <a:cubicBezTo>
                  <a:pt x="6765024" y="2896002"/>
                  <a:pt x="6528501" y="2936583"/>
                  <a:pt x="6295343" y="2988688"/>
                </a:cubicBezTo>
                <a:cubicBezTo>
                  <a:pt x="6222271" y="3005220"/>
                  <a:pt x="6131892" y="3015241"/>
                  <a:pt x="6075166" y="3078367"/>
                </a:cubicBezTo>
                <a:cubicBezTo>
                  <a:pt x="5985266" y="3038288"/>
                  <a:pt x="5929502" y="3113938"/>
                  <a:pt x="5859314" y="3139490"/>
                </a:cubicBezTo>
                <a:cubicBezTo>
                  <a:pt x="5831912" y="3149510"/>
                  <a:pt x="5795857" y="3163538"/>
                  <a:pt x="5800183" y="3195101"/>
                </a:cubicBezTo>
                <a:cubicBezTo>
                  <a:pt x="5804030" y="3234680"/>
                  <a:pt x="5844410" y="3260231"/>
                  <a:pt x="5882870" y="3252215"/>
                </a:cubicBezTo>
                <a:cubicBezTo>
                  <a:pt x="6002574" y="3227164"/>
                  <a:pt x="6109777" y="3283277"/>
                  <a:pt x="6232848" y="3274760"/>
                </a:cubicBezTo>
                <a:cubicBezTo>
                  <a:pt x="6125643" y="3298808"/>
                  <a:pt x="6018918" y="3323358"/>
                  <a:pt x="5911715" y="3347407"/>
                </a:cubicBezTo>
                <a:cubicBezTo>
                  <a:pt x="6070839" y="3366444"/>
                  <a:pt x="6227559" y="3332376"/>
                  <a:pt x="6384279" y="3312836"/>
                </a:cubicBezTo>
                <a:cubicBezTo>
                  <a:pt x="6434757" y="3306824"/>
                  <a:pt x="6513117" y="3260732"/>
                  <a:pt x="6526097" y="3325362"/>
                </a:cubicBezTo>
                <a:cubicBezTo>
                  <a:pt x="6534750" y="3368448"/>
                  <a:pt x="6450622" y="3371454"/>
                  <a:pt x="6403028" y="3383478"/>
                </a:cubicBezTo>
                <a:cubicBezTo>
                  <a:pt x="6192945" y="3435081"/>
                  <a:pt x="5979497" y="3465141"/>
                  <a:pt x="5767013" y="3500713"/>
                </a:cubicBezTo>
                <a:cubicBezTo>
                  <a:pt x="5746822" y="3504220"/>
                  <a:pt x="5720381" y="3501214"/>
                  <a:pt x="5706920" y="3511233"/>
                </a:cubicBezTo>
                <a:cubicBezTo>
                  <a:pt x="5598272" y="3591895"/>
                  <a:pt x="5460782" y="3618449"/>
                  <a:pt x="5310793" y="3677066"/>
                </a:cubicBezTo>
                <a:cubicBezTo>
                  <a:pt x="5405498" y="3704622"/>
                  <a:pt x="5469435" y="3648007"/>
                  <a:pt x="5548276" y="3660533"/>
                </a:cubicBezTo>
                <a:cubicBezTo>
                  <a:pt x="5467993" y="3721154"/>
                  <a:pt x="5374731" y="3732677"/>
                  <a:pt x="5293005" y="3765743"/>
                </a:cubicBezTo>
                <a:cubicBezTo>
                  <a:pt x="5234355" y="3789291"/>
                  <a:pt x="5016580" y="3862938"/>
                  <a:pt x="4983410" y="3883981"/>
                </a:cubicBezTo>
                <a:cubicBezTo>
                  <a:pt x="4883416" y="3949110"/>
                  <a:pt x="4756501" y="3979672"/>
                  <a:pt x="4674775" y="4068850"/>
                </a:cubicBezTo>
                <a:cubicBezTo>
                  <a:pt x="4617087" y="4131477"/>
                  <a:pt x="4520939" y="4119952"/>
                  <a:pt x="4453155" y="4163539"/>
                </a:cubicBezTo>
                <a:cubicBezTo>
                  <a:pt x="4429119" y="4204622"/>
                  <a:pt x="4475751" y="4215143"/>
                  <a:pt x="4492095" y="4237188"/>
                </a:cubicBezTo>
                <a:cubicBezTo>
                  <a:pt x="4513728" y="4266746"/>
                  <a:pt x="4475269" y="4283280"/>
                  <a:pt x="4464213" y="4318851"/>
                </a:cubicBezTo>
                <a:cubicBezTo>
                  <a:pt x="4591608" y="4278771"/>
                  <a:pt x="4713234" y="4255223"/>
                  <a:pt x="4857456" y="4241696"/>
                </a:cubicBezTo>
                <a:cubicBezTo>
                  <a:pt x="4809862" y="4299311"/>
                  <a:pt x="4752174" y="4274261"/>
                  <a:pt x="4713234" y="4295303"/>
                </a:cubicBezTo>
                <a:cubicBezTo>
                  <a:pt x="4687756" y="4308830"/>
                  <a:pt x="4648816" y="4314843"/>
                  <a:pt x="4656026" y="4348410"/>
                </a:cubicBezTo>
                <a:cubicBezTo>
                  <a:pt x="4661795" y="4374963"/>
                  <a:pt x="4694486" y="4371456"/>
                  <a:pt x="4718523" y="4368951"/>
                </a:cubicBezTo>
                <a:cubicBezTo>
                  <a:pt x="4810825" y="4359433"/>
                  <a:pt x="4900722" y="4356425"/>
                  <a:pt x="4989178" y="4420054"/>
                </a:cubicBezTo>
                <a:cubicBezTo>
                  <a:pt x="4764193" y="4512739"/>
                  <a:pt x="4505557" y="4473661"/>
                  <a:pt x="4304127" y="4609933"/>
                </a:cubicBezTo>
                <a:cubicBezTo>
                  <a:pt x="4332491" y="4652018"/>
                  <a:pt x="4372871" y="4629473"/>
                  <a:pt x="4402677" y="4624463"/>
                </a:cubicBezTo>
                <a:cubicBezTo>
                  <a:pt x="4598338" y="4590394"/>
                  <a:pt x="5297332" y="4651016"/>
                  <a:pt x="5398287" y="4608430"/>
                </a:cubicBezTo>
                <a:cubicBezTo>
                  <a:pt x="5460301" y="4582379"/>
                  <a:pt x="5525682" y="4569853"/>
                  <a:pt x="5592504" y="4585886"/>
                </a:cubicBezTo>
                <a:cubicBezTo>
                  <a:pt x="5656923" y="4601416"/>
                  <a:pt x="5640578" y="4819353"/>
                  <a:pt x="5411266" y="4964142"/>
                </a:cubicBezTo>
                <a:cubicBezTo>
                  <a:pt x="5378575" y="4984684"/>
                  <a:pt x="5524721" y="5014244"/>
                  <a:pt x="5480493" y="5031277"/>
                </a:cubicBezTo>
                <a:cubicBezTo>
                  <a:pt x="5445880" y="5044804"/>
                  <a:pt x="5276179" y="5037289"/>
                  <a:pt x="5233393" y="5047810"/>
                </a:cubicBezTo>
                <a:cubicBezTo>
                  <a:pt x="5216567" y="5052318"/>
                  <a:pt x="4701216" y="5221157"/>
                  <a:pt x="4750251" y="5256728"/>
                </a:cubicBezTo>
                <a:cubicBezTo>
                  <a:pt x="4896877" y="5363441"/>
                  <a:pt x="5388190" y="5558833"/>
                  <a:pt x="4508440" y="5624965"/>
                </a:cubicBezTo>
                <a:cubicBezTo>
                  <a:pt x="4536323" y="5663542"/>
                  <a:pt x="4613241" y="5638994"/>
                  <a:pt x="4602665" y="5706629"/>
                </a:cubicBezTo>
                <a:cubicBezTo>
                  <a:pt x="4485845" y="5743202"/>
                  <a:pt x="4350758" y="5741198"/>
                  <a:pt x="4215189" y="5797811"/>
                </a:cubicBezTo>
                <a:cubicBezTo>
                  <a:pt x="4276245" y="5838893"/>
                  <a:pt x="4346432" y="5813844"/>
                  <a:pt x="4407966" y="5826870"/>
                </a:cubicBezTo>
                <a:cubicBezTo>
                  <a:pt x="4373353" y="5878473"/>
                  <a:pt x="4313741" y="5870457"/>
                  <a:pt x="4265186" y="5881478"/>
                </a:cubicBezTo>
                <a:cubicBezTo>
                  <a:pt x="4220479" y="5892001"/>
                  <a:pt x="4125774" y="5981680"/>
                  <a:pt x="4145964" y="5977170"/>
                </a:cubicBezTo>
                <a:cubicBezTo>
                  <a:pt x="4332971" y="5937091"/>
                  <a:pt x="4522862" y="5948113"/>
                  <a:pt x="4710350" y="5909035"/>
                </a:cubicBezTo>
                <a:cubicBezTo>
                  <a:pt x="4772366" y="5896009"/>
                  <a:pt x="4842554" y="5870958"/>
                  <a:pt x="4870916" y="5949616"/>
                </a:cubicBezTo>
                <a:cubicBezTo>
                  <a:pt x="4879571" y="5972663"/>
                  <a:pt x="4873321" y="5980177"/>
                  <a:pt x="4960333" y="5949115"/>
                </a:cubicBezTo>
                <a:cubicBezTo>
                  <a:pt x="4994466" y="5937091"/>
                  <a:pt x="5039656" y="5924065"/>
                  <a:pt x="5073788" y="5953623"/>
                </a:cubicBezTo>
                <a:cubicBezTo>
                  <a:pt x="5052154" y="5990698"/>
                  <a:pt x="5010331" y="5979675"/>
                  <a:pt x="4979084" y="5990197"/>
                </a:cubicBezTo>
                <a:cubicBezTo>
                  <a:pt x="4896397" y="6017250"/>
                  <a:pt x="5180513" y="6120457"/>
                  <a:pt x="5100228" y="6151519"/>
                </a:cubicBezTo>
                <a:cubicBezTo>
                  <a:pt x="4935817" y="6215148"/>
                  <a:pt x="4832938" y="6196611"/>
                  <a:pt x="4666602" y="6266250"/>
                </a:cubicBezTo>
                <a:cubicBezTo>
                  <a:pt x="4723331" y="6264746"/>
                  <a:pt x="4706024" y="6288795"/>
                  <a:pt x="4762750" y="6288795"/>
                </a:cubicBezTo>
                <a:cubicBezTo>
                  <a:pt x="4788229" y="6288795"/>
                  <a:pt x="4815151" y="6294807"/>
                  <a:pt x="4815151" y="6322363"/>
                </a:cubicBezTo>
                <a:cubicBezTo>
                  <a:pt x="4815151" y="6348414"/>
                  <a:pt x="4516613" y="6491199"/>
                  <a:pt x="4558918" y="6504727"/>
                </a:cubicBezTo>
                <a:cubicBezTo>
                  <a:pt x="4674295" y="6541299"/>
                  <a:pt x="4970431" y="6429075"/>
                  <a:pt x="4899280" y="6480679"/>
                </a:cubicBezTo>
                <a:cubicBezTo>
                  <a:pt x="4791114" y="6559337"/>
                  <a:pt x="4774769" y="6574868"/>
                  <a:pt x="4692563" y="6586391"/>
                </a:cubicBezTo>
                <a:cubicBezTo>
                  <a:pt x="4621894" y="6596411"/>
                  <a:pt x="4373353" y="6816352"/>
                  <a:pt x="4303645" y="6834888"/>
                </a:cubicBezTo>
                <a:cubicBezTo>
                  <a:pt x="4288262" y="6838896"/>
                  <a:pt x="4291687" y="6845065"/>
                  <a:pt x="4307829" y="6852361"/>
                </a:cubicBezTo>
                <a:lnTo>
                  <a:pt x="432378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4" name="Google Shape;104;p1"/>
          <p:cNvSpPr txBox="1">
            <a:spLocks noGrp="1"/>
          </p:cNvSpPr>
          <p:nvPr>
            <p:ph type="ctrTitle"/>
          </p:nvPr>
        </p:nvSpPr>
        <p:spPr>
          <a:xfrm>
            <a:off x="711027" y="843324"/>
            <a:ext cx="8144738" cy="1701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</a:pPr>
            <a:r>
              <a:rPr lang="en-US" sz="6000" b="1" dirty="0"/>
              <a:t>Engineering </a:t>
            </a:r>
            <a:br>
              <a:rPr lang="en-US" sz="6000" b="1" dirty="0"/>
            </a:br>
            <a:r>
              <a:rPr lang="en-US" sz="6000" b="1" dirty="0"/>
              <a:t>Design Process</a:t>
            </a:r>
            <a:endParaRPr dirty="0"/>
          </a:p>
        </p:txBody>
      </p:sp>
      <p:sp>
        <p:nvSpPr>
          <p:cNvPr id="105" name="Google Shape;105;p1"/>
          <p:cNvSpPr txBox="1">
            <a:spLocks noGrp="1"/>
          </p:cNvSpPr>
          <p:nvPr>
            <p:ph type="subTitle" idx="1"/>
          </p:nvPr>
        </p:nvSpPr>
        <p:spPr>
          <a:xfrm>
            <a:off x="711028" y="2601649"/>
            <a:ext cx="3943349" cy="646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</a:pPr>
            <a:r>
              <a:rPr lang="en-US" sz="1700" dirty="0"/>
              <a:t>The Antidote - FTC 14320</a:t>
            </a:r>
            <a:endParaRPr dirty="0"/>
          </a:p>
        </p:txBody>
      </p:sp>
      <p:pic>
        <p:nvPicPr>
          <p:cNvPr id="106" name="Google Shape;106;p1" descr="A close up of a sign&#10;&#10;Description automatically generated"/>
          <p:cNvPicPr preferRelativeResize="0"/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2000" y="4362663"/>
            <a:ext cx="3683140" cy="15968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D352B-03DA-1D49-BF64-ED586FEDC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ym typeface="Audiowide"/>
              </a:rPr>
              <a:t>Fabricate the Design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43044A-DA9A-534D-BE0E-E8146A4775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/>
              <a:t>Creating the first complete working design of the idea</a:t>
            </a:r>
          </a:p>
          <a:p>
            <a:pPr lvl="1"/>
            <a:r>
              <a:rPr lang="en-US" dirty="0"/>
              <a:t>This step is accomplished after any issues in the prototype have been resolved</a:t>
            </a:r>
          </a:p>
          <a:p>
            <a:r>
              <a:rPr lang="en-US" dirty="0"/>
              <a:t>Use </a:t>
            </a:r>
            <a:r>
              <a:rPr lang="en-US" b="1" dirty="0"/>
              <a:t>Computer Aided Designing </a:t>
            </a:r>
            <a:r>
              <a:rPr lang="en-US" dirty="0"/>
              <a:t>(CAD) software to create the design</a:t>
            </a:r>
          </a:p>
          <a:p>
            <a:r>
              <a:rPr lang="en-US" dirty="0"/>
              <a:t>Use any material!</a:t>
            </a:r>
          </a:p>
          <a:p>
            <a:pPr lvl="1"/>
            <a:r>
              <a:rPr lang="en-US" dirty="0"/>
              <a:t>Build Kits</a:t>
            </a:r>
          </a:p>
          <a:p>
            <a:pPr lvl="2"/>
            <a:r>
              <a:rPr lang="en-US" dirty="0"/>
              <a:t>Actobotics, goBILDA</a:t>
            </a:r>
          </a:p>
          <a:p>
            <a:pPr lvl="1"/>
            <a:r>
              <a:rPr lang="en-US" dirty="0"/>
              <a:t>3D Printing</a:t>
            </a:r>
          </a:p>
          <a:p>
            <a:pPr lvl="1"/>
            <a:r>
              <a:rPr lang="en-US" dirty="0"/>
              <a:t>Aluminum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489538-861F-6847-80BF-A35A6F1DF0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10</a:t>
            </a:fld>
            <a:endParaRPr lang="en-US"/>
          </a:p>
        </p:txBody>
      </p:sp>
      <p:pic>
        <p:nvPicPr>
          <p:cNvPr id="18" name="Picture 17" descr="A close up of a device&#10;&#10;Description automatically generated">
            <a:extLst>
              <a:ext uri="{FF2B5EF4-FFF2-40B4-BE49-F238E27FC236}">
                <a16:creationId xmlns:a16="http://schemas.microsoft.com/office/drawing/2014/main" id="{45E0C651-D378-4344-9E8B-BC624190403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0" y="3074820"/>
            <a:ext cx="3832860" cy="3204059"/>
          </a:xfrm>
          <a:prstGeom prst="rect">
            <a:avLst/>
          </a:prstGeom>
        </p:spPr>
      </p:pic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AB334DBD-E9B6-3445-A435-19C3C8676670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xfrm>
            <a:off x="259080" y="6356350"/>
            <a:ext cx="4114800" cy="365125"/>
          </a:xfrm>
        </p:spPr>
        <p:txBody>
          <a:bodyPr/>
          <a:lstStyle/>
          <a:p>
            <a:r>
              <a:rPr lang="en-US" dirty="0"/>
              <a:t>Copyright 2020 </a:t>
            </a:r>
            <a:r>
              <a:rPr lang="en-US" dirty="0" err="1"/>
              <a:t>FTCTutorials.com</a:t>
            </a:r>
            <a:r>
              <a:rPr lang="en-US" dirty="0"/>
              <a:t> (Last edit 5/29/2020)</a:t>
            </a:r>
          </a:p>
        </p:txBody>
      </p:sp>
    </p:spTree>
    <p:extLst>
      <p:ext uri="{BB962C8B-B14F-4D97-AF65-F5344CB8AC3E}">
        <p14:creationId xmlns:p14="http://schemas.microsoft.com/office/powerpoint/2010/main" val="7214341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D352B-03DA-1D49-BF64-ED586FEDC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ym typeface="Audiowide"/>
              </a:rPr>
              <a:t>Test the Design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43044A-DA9A-534D-BE0E-E8146A4775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/>
              <a:t>Often the </a:t>
            </a:r>
            <a:r>
              <a:rPr lang="en-US" b="1" dirty="0"/>
              <a:t>most rigorous</a:t>
            </a:r>
            <a:r>
              <a:rPr lang="en-US" dirty="0"/>
              <a:t> part of the design process</a:t>
            </a:r>
          </a:p>
          <a:p>
            <a:pPr lvl="0"/>
            <a:r>
              <a:rPr lang="en-US" dirty="0"/>
              <a:t>Involves pushing the design to its limits</a:t>
            </a:r>
          </a:p>
          <a:p>
            <a:pPr lvl="1"/>
            <a:r>
              <a:rPr lang="en-US" dirty="0"/>
              <a:t>Does it work?</a:t>
            </a:r>
          </a:p>
          <a:p>
            <a:pPr lvl="1"/>
            <a:r>
              <a:rPr lang="en-US" dirty="0"/>
              <a:t>Is it reliable/efficient?</a:t>
            </a:r>
          </a:p>
          <a:p>
            <a:pPr lvl="1"/>
            <a:r>
              <a:rPr lang="en-US" dirty="0"/>
              <a:t>Is it </a:t>
            </a:r>
            <a:r>
              <a:rPr lang="en-US"/>
              <a:t>robust?</a:t>
            </a:r>
          </a:p>
          <a:p>
            <a:pPr lvl="1"/>
            <a:r>
              <a:rPr lang="en-US"/>
              <a:t>Is it </a:t>
            </a:r>
            <a:r>
              <a:rPr lang="en-US" dirty="0"/>
              <a:t>too complicated?</a:t>
            </a:r>
          </a:p>
          <a:p>
            <a:pPr lvl="1"/>
            <a:r>
              <a:rPr lang="en-US" dirty="0"/>
              <a:t>Does it meet all specifications listed in the Ask phase</a:t>
            </a:r>
            <a:r>
              <a:rPr lang="en-US"/>
              <a:t>?</a:t>
            </a:r>
            <a:endParaRPr lang="en-US" dirty="0"/>
          </a:p>
          <a:p>
            <a:pPr lvl="0"/>
            <a:r>
              <a:rPr lang="en-US" dirty="0"/>
              <a:t>Record measurements and take notes as the design is tested</a:t>
            </a:r>
          </a:p>
          <a:p>
            <a:pPr lvl="0"/>
            <a:r>
              <a:rPr lang="en-US" dirty="0"/>
              <a:t>Manipulate </a:t>
            </a:r>
            <a:r>
              <a:rPr lang="en-US" b="1" dirty="0"/>
              <a:t>only one variable</a:t>
            </a:r>
            <a:r>
              <a:rPr lang="en-US" dirty="0"/>
              <a:t> at a time when testing for </a:t>
            </a:r>
            <a:r>
              <a:rPr lang="en-US" b="1" dirty="0"/>
              <a:t>accurate results</a:t>
            </a:r>
          </a:p>
          <a:p>
            <a:pPr lvl="1"/>
            <a:r>
              <a:rPr lang="en-US" dirty="0"/>
              <a:t>Changing too many things at once </a:t>
            </a:r>
            <a:r>
              <a:rPr lang="en-US" dirty="0">
                <a:sym typeface="Wingdings" pitchFamily="2" charset="2"/>
              </a:rPr>
              <a:t> Do not know what changed what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489538-861F-6847-80BF-A35A6F1DF0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11</a:t>
            </a:fld>
            <a:endParaRPr lang="en-US"/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FA6F09D9-E97C-6841-B7F6-86CEDE3F2D2A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xfrm>
            <a:off x="259080" y="6356350"/>
            <a:ext cx="4114800" cy="365125"/>
          </a:xfrm>
        </p:spPr>
        <p:txBody>
          <a:bodyPr/>
          <a:lstStyle/>
          <a:p>
            <a:r>
              <a:rPr lang="en-US" dirty="0"/>
              <a:t>Copyright 2020 </a:t>
            </a:r>
            <a:r>
              <a:rPr lang="en-US" dirty="0" err="1"/>
              <a:t>FTCTutorials.com</a:t>
            </a:r>
            <a:r>
              <a:rPr lang="en-US" dirty="0"/>
              <a:t> (Last edit 5/29/2020)</a:t>
            </a:r>
          </a:p>
        </p:txBody>
      </p:sp>
    </p:spTree>
    <p:extLst>
      <p:ext uri="{BB962C8B-B14F-4D97-AF65-F5344CB8AC3E}">
        <p14:creationId xmlns:p14="http://schemas.microsoft.com/office/powerpoint/2010/main" val="38553768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D352B-03DA-1D49-BF64-ED586FEDC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ym typeface="Audiowide"/>
              </a:rPr>
              <a:t>Improve and Redesign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43044A-DA9A-534D-BE0E-E8146A4775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/>
              <a:t>After testing, is there anything that can be changed to be more efficient? reliable? accurate?</a:t>
            </a:r>
          </a:p>
          <a:p>
            <a:pPr lvl="0"/>
            <a:r>
              <a:rPr lang="en-US" dirty="0"/>
              <a:t>This phase is the ‘end’ of the process, creating the </a:t>
            </a:r>
            <a:r>
              <a:rPr lang="en-US" b="1" dirty="0"/>
              <a:t>design process cycle</a:t>
            </a:r>
            <a:endParaRPr lang="en-US" dirty="0"/>
          </a:p>
          <a:p>
            <a:pPr lvl="1"/>
            <a:r>
              <a:rPr lang="en-US" dirty="0"/>
              <a:t>Endless loop of constantly improving the design (aka </a:t>
            </a:r>
            <a:r>
              <a:rPr lang="en-US" b="1" dirty="0"/>
              <a:t>iterating</a:t>
            </a:r>
            <a:r>
              <a:rPr lang="en-US" dirty="0"/>
              <a:t>)</a:t>
            </a:r>
          </a:p>
          <a:p>
            <a:r>
              <a:rPr lang="en-US" dirty="0"/>
              <a:t>The process outlined here isn’t the only process in designing a robot, each team typically finds a process that </a:t>
            </a:r>
            <a:r>
              <a:rPr lang="en-US" b="1" dirty="0"/>
              <a:t>works for them</a:t>
            </a:r>
            <a:endParaRPr lang="en-US" dirty="0"/>
          </a:p>
          <a:p>
            <a:endParaRPr lang="en-US" b="1" dirty="0"/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489538-861F-6847-80BF-A35A6F1DF0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87D9D22-53D3-440C-9CC2-DDEB015BC1BE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162712" y="4118814"/>
            <a:ext cx="2142571" cy="196381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75CF92-4BE2-470F-919A-0D72EF3A088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838717" y="4118814"/>
            <a:ext cx="2230087" cy="196381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C510B3B-024E-4CAA-ABA3-DEB4EE9EDD09}"/>
              </a:ext>
            </a:extLst>
          </p:cNvPr>
          <p:cNvSpPr txBox="1"/>
          <p:nvPr/>
        </p:nvSpPr>
        <p:spPr>
          <a:xfrm>
            <a:off x="3657533" y="4402314"/>
            <a:ext cx="18289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Simpler design </a:t>
            </a:r>
            <a:r>
              <a:rPr lang="en-US" dirty="0">
                <a:sym typeface="Wingdings" panose="05000000000000000000" pitchFamily="2" charset="2"/>
              </a:rPr>
              <a:t> thinner, no screws</a:t>
            </a:r>
            <a:endParaRPr lang="en-US" dirty="0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7227178F-BED5-40C1-91EE-176C403493C7}"/>
              </a:ext>
            </a:extLst>
          </p:cNvPr>
          <p:cNvSpPr/>
          <p:nvPr/>
        </p:nvSpPr>
        <p:spPr>
          <a:xfrm>
            <a:off x="3657534" y="5003005"/>
            <a:ext cx="1867032" cy="3694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ooter Placeholder 2">
            <a:extLst>
              <a:ext uri="{FF2B5EF4-FFF2-40B4-BE49-F238E27FC236}">
                <a16:creationId xmlns:a16="http://schemas.microsoft.com/office/drawing/2014/main" id="{B8334EF4-9586-3A40-B66F-0297F78C6285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xfrm>
            <a:off x="259080" y="6356350"/>
            <a:ext cx="4114800" cy="365125"/>
          </a:xfrm>
        </p:spPr>
        <p:txBody>
          <a:bodyPr/>
          <a:lstStyle/>
          <a:p>
            <a:r>
              <a:rPr lang="en-US" dirty="0"/>
              <a:t>Copyright 2020 </a:t>
            </a:r>
            <a:r>
              <a:rPr lang="en-US" dirty="0" err="1"/>
              <a:t>FTCTutorials.com</a:t>
            </a:r>
            <a:r>
              <a:rPr lang="en-US" dirty="0"/>
              <a:t> (Last edit 5/29/2020)</a:t>
            </a:r>
          </a:p>
        </p:txBody>
      </p:sp>
    </p:spTree>
    <p:extLst>
      <p:ext uri="{BB962C8B-B14F-4D97-AF65-F5344CB8AC3E}">
        <p14:creationId xmlns:p14="http://schemas.microsoft.com/office/powerpoint/2010/main" val="7519000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84F7BC-644C-8946-8859-C069C7D1DB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Credits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832EDF-05E4-124C-AACA-8ABCBA3087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/>
              <a:t>This lesson was written by The Antidote 14320 for </a:t>
            </a:r>
            <a:r>
              <a:rPr lang="en-US" dirty="0" err="1"/>
              <a:t>FTCTutorials.com</a:t>
            </a:r>
            <a:endParaRPr lang="en-US" dirty="0"/>
          </a:p>
          <a:p>
            <a:pPr lvl="0"/>
            <a:r>
              <a:rPr lang="en-US" dirty="0"/>
              <a:t>You can contact the author at: </a:t>
            </a:r>
          </a:p>
          <a:p>
            <a:pPr lvl="1"/>
            <a:r>
              <a:rPr lang="en-US" dirty="0">
                <a:sym typeface="Audiowide"/>
              </a:rPr>
              <a:t>Website:</a:t>
            </a:r>
          </a:p>
          <a:p>
            <a:pPr lvl="2"/>
            <a:r>
              <a:rPr lang="en-US" dirty="0">
                <a:sym typeface="Audiowide"/>
                <a:hlinkClick r:id="rId2"/>
              </a:rPr>
              <a:t>http://theantidoterobotics.com</a:t>
            </a:r>
            <a:endParaRPr lang="en-US" dirty="0">
              <a:sym typeface="Audiowide"/>
            </a:endParaRPr>
          </a:p>
          <a:p>
            <a:pPr lvl="1"/>
            <a:r>
              <a:rPr lang="en-US" dirty="0">
                <a:sym typeface="Audiowide"/>
              </a:rPr>
              <a:t>Twitter:</a:t>
            </a:r>
          </a:p>
          <a:p>
            <a:pPr lvl="2"/>
            <a:r>
              <a:rPr lang="en-US" dirty="0">
                <a:sym typeface="Cambria"/>
              </a:rPr>
              <a:t>@</a:t>
            </a:r>
            <a:r>
              <a:rPr lang="en-US" dirty="0" err="1">
                <a:sym typeface="Audiowide"/>
              </a:rPr>
              <a:t>theantidoteFTC</a:t>
            </a:r>
            <a:endParaRPr lang="en-US" dirty="0">
              <a:sym typeface="Audiowide"/>
            </a:endParaRPr>
          </a:p>
          <a:p>
            <a:pPr lvl="1"/>
            <a:r>
              <a:rPr lang="en-US" dirty="0">
                <a:sym typeface="Audiowide"/>
              </a:rPr>
              <a:t>Email:</a:t>
            </a:r>
          </a:p>
          <a:p>
            <a:pPr lvl="2"/>
            <a:r>
              <a:rPr lang="en-US" dirty="0">
                <a:sym typeface="Audiowide"/>
                <a:hlinkClick r:id="rId3"/>
              </a:rPr>
              <a:t>theantidoteftc</a:t>
            </a:r>
            <a:r>
              <a:rPr lang="en-US" dirty="0">
                <a:sym typeface="Cambria"/>
                <a:hlinkClick r:id="rId3"/>
              </a:rPr>
              <a:t>@</a:t>
            </a:r>
            <a:r>
              <a:rPr lang="en-US" dirty="0">
                <a:sym typeface="Audiowide"/>
                <a:hlinkClick r:id="rId3"/>
              </a:rPr>
              <a:t>gmail.com</a:t>
            </a:r>
            <a:endParaRPr lang="en-US" dirty="0">
              <a:sym typeface="Audiowide"/>
            </a:endParaRPr>
          </a:p>
          <a:p>
            <a:pPr lvl="0"/>
            <a:r>
              <a:rPr lang="en-US" dirty="0"/>
              <a:t>More lessons for FIRST Tech Challenge are available at </a:t>
            </a:r>
            <a:r>
              <a:rPr lang="en-US" dirty="0" err="1"/>
              <a:t>www.FTCtutorials.com</a:t>
            </a:r>
            <a:endParaRPr lang="en-US" dirty="0"/>
          </a:p>
          <a:p>
            <a:endParaRPr lang="en-US" dirty="0"/>
          </a:p>
        </p:txBody>
      </p:sp>
      <p:pic>
        <p:nvPicPr>
          <p:cNvPr id="5" name="Google Shape;180;p2">
            <a:extLst>
              <a:ext uri="{FF2B5EF4-FFF2-40B4-BE49-F238E27FC236}">
                <a16:creationId xmlns:a16="http://schemas.microsoft.com/office/drawing/2014/main" id="{C8454D44-92E8-DE45-B737-9EE8FB392DB2}"/>
              </a:ext>
            </a:extLst>
          </p:cNvPr>
          <p:cNvPicPr preferRelativeResize="0"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47060" y="2227220"/>
            <a:ext cx="2921414" cy="1790989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179;p2" descr="Creative Commons License">
            <a:hlinkClick r:id="rId5"/>
            <a:extLst>
              <a:ext uri="{FF2B5EF4-FFF2-40B4-BE49-F238E27FC236}">
                <a16:creationId xmlns:a16="http://schemas.microsoft.com/office/drawing/2014/main" id="{DAE9B576-4B3B-8F4C-BA11-1D09E9F4FBC2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64901" y="5826886"/>
            <a:ext cx="949845" cy="334606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B30AC2B1-E4B7-544C-A26E-DEF9D4F3AAD5}"/>
              </a:ext>
            </a:extLst>
          </p:cNvPr>
          <p:cNvSpPr/>
          <p:nvPr/>
        </p:nvSpPr>
        <p:spPr>
          <a:xfrm>
            <a:off x="1530707" y="5778789"/>
            <a:ext cx="7464300" cy="4308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400"/>
            </a:pPr>
            <a:r>
              <a:rPr lang="en-US" dirty="0">
                <a:solidFill>
                  <a:srgbClr val="000000"/>
                </a:solidFill>
                <a:ea typeface="Helvetica Neue"/>
                <a:cs typeface="Helvetica Neue"/>
                <a:sym typeface="Helvetica Neue"/>
              </a:rPr>
              <a:t>This work is licensed under a</a:t>
            </a:r>
            <a:endParaRPr lang="en-US" dirty="0">
              <a:solidFill>
                <a:srgbClr val="000000"/>
              </a:solidFill>
              <a:ea typeface="Arial"/>
              <a:cs typeface="Arial"/>
            </a:endParaRPr>
          </a:p>
          <a:p>
            <a:pPr lvl="0" algn="ctr">
              <a:buSzPts val="1400"/>
            </a:pPr>
            <a:r>
              <a:rPr lang="en-US" dirty="0">
                <a:solidFill>
                  <a:srgbClr val="000000"/>
                </a:solidFill>
                <a:ea typeface="Helvetica Neue"/>
                <a:cs typeface="Helvetica Neue"/>
                <a:sym typeface="Helvetica Neue"/>
              </a:rPr>
              <a:t> </a:t>
            </a:r>
            <a:r>
              <a:rPr lang="en-US" u="sng" dirty="0">
                <a:solidFill>
                  <a:srgbClr val="4374B7"/>
                </a:solidFill>
                <a:ea typeface="Helvetica Neue"/>
                <a:cs typeface="Helvetica Neue"/>
                <a:sym typeface="Helvetica Neue"/>
                <a:hlinkClick r:id="rId5"/>
              </a:rPr>
              <a:t>Creative Commons Attribution-NonCommercial-ShareAlike 4.0 International License</a:t>
            </a:r>
            <a:r>
              <a:rPr lang="en-US" dirty="0">
                <a:solidFill>
                  <a:srgbClr val="000000"/>
                </a:solidFill>
                <a:ea typeface="Helvetica Neue"/>
                <a:cs typeface="Helvetica Neue"/>
                <a:sym typeface="Helvetica Neue"/>
              </a:rPr>
              <a:t>.</a:t>
            </a:r>
            <a:r>
              <a:rPr lang="en-US" sz="1100" dirty="0">
                <a:solidFill>
                  <a:schemeClr val="dk1"/>
                </a:solidFill>
                <a:ea typeface="Arial"/>
                <a:cs typeface="Arial"/>
              </a:rPr>
              <a:t> </a:t>
            </a:r>
            <a:endParaRPr lang="en-US" sz="1800" dirty="0">
              <a:solidFill>
                <a:srgbClr val="4374B7"/>
              </a:solidFill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B789CB-D4B4-0E40-B5A9-43F56DE9BF1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13</a:t>
            </a:fld>
            <a:endParaRPr lang="en-US"/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74288CB8-21A9-CF4A-B61D-940D9988594C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xfrm>
            <a:off x="259080" y="6356350"/>
            <a:ext cx="4114800" cy="365125"/>
          </a:xfrm>
        </p:spPr>
        <p:txBody>
          <a:bodyPr/>
          <a:lstStyle/>
          <a:p>
            <a:r>
              <a:rPr lang="en-US" dirty="0"/>
              <a:t>Copyright 2020 </a:t>
            </a:r>
            <a:r>
              <a:rPr lang="en-US" dirty="0" err="1"/>
              <a:t>FTCTutorials.com</a:t>
            </a:r>
            <a:r>
              <a:rPr lang="en-US" dirty="0"/>
              <a:t> (Last edit 5/29/2020)</a:t>
            </a:r>
          </a:p>
        </p:txBody>
      </p:sp>
    </p:spTree>
    <p:extLst>
      <p:ext uri="{BB962C8B-B14F-4D97-AF65-F5344CB8AC3E}">
        <p14:creationId xmlns:p14="http://schemas.microsoft.com/office/powerpoint/2010/main" val="27216487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FD2001-1DC3-C144-ADB3-32F8AC875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ym typeface="Audiowide"/>
              </a:rPr>
              <a:t>Engineering Design Process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30CED62-E065-7B4B-9D91-4B8D5E7156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b="1" dirty="0"/>
              <a:t>series of steps </a:t>
            </a:r>
            <a:r>
              <a:rPr lang="en-US" dirty="0"/>
              <a:t>that engineers follow to design a solution to a problem.</a:t>
            </a:r>
          </a:p>
          <a:p>
            <a:r>
              <a:rPr lang="en-US" dirty="0"/>
              <a:t>The engineering design process helps in making decisions by applying the principles of science, math and engineering. 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1BE63B-2C8E-204E-8FFE-5694B8FFEB98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dirty="0"/>
              <a:t>Copyright 2020 </a:t>
            </a:r>
            <a:r>
              <a:rPr lang="en-US" dirty="0" err="1"/>
              <a:t>FTCTutorials.com</a:t>
            </a:r>
            <a:r>
              <a:rPr lang="en-US" dirty="0"/>
              <a:t> (Last edit 5/29/2020)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4A20D1-10C3-DB43-82DA-CE8452CDA0A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</a:t>
            </a:fld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AD791E3-2E2B-B643-A0D6-E2FB26BB4B3A}"/>
              </a:ext>
            </a:extLst>
          </p:cNvPr>
          <p:cNvGrpSpPr/>
          <p:nvPr/>
        </p:nvGrpSpPr>
        <p:grpSpPr>
          <a:xfrm>
            <a:off x="2055812" y="3193156"/>
            <a:ext cx="5137126" cy="2849880"/>
            <a:chOff x="981075" y="619125"/>
            <a:chExt cx="4844783" cy="411480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C2830FD-4474-AD48-8B87-50FAF265EECA}"/>
                </a:ext>
              </a:extLst>
            </p:cNvPr>
            <p:cNvSpPr/>
            <p:nvPr/>
          </p:nvSpPr>
          <p:spPr>
            <a:xfrm>
              <a:off x="2667000" y="619125"/>
              <a:ext cx="1162200" cy="685800"/>
            </a:xfrm>
            <a:prstGeom prst="rect">
              <a:avLst/>
            </a:prstGeom>
            <a:solidFill>
              <a:srgbClr val="1C4587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/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1800">
                  <a:solidFill>
                    <a:srgbClr val="FFFFFF"/>
                  </a:solidFill>
                  <a:effectLst/>
                  <a:latin typeface="Proxima Nova" panose="02000506030000020004" pitchFamily="2" charset="77"/>
                  <a:ea typeface="Proxima Nova" panose="02000506030000020004" pitchFamily="2" charset="77"/>
                  <a:cs typeface="Proxima Nova" panose="02000506030000020004" pitchFamily="2" charset="77"/>
                </a:rPr>
                <a:t>Ask</a:t>
              </a:r>
              <a:endParaRPr lang="en-US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3BE0DDD6-BBA3-1944-9830-BACE3B606CAE}"/>
                </a:ext>
              </a:extLst>
            </p:cNvPr>
            <p:cNvSpPr/>
            <p:nvPr/>
          </p:nvSpPr>
          <p:spPr>
            <a:xfrm>
              <a:off x="4482458" y="1579312"/>
              <a:ext cx="1343400" cy="685800"/>
            </a:xfrm>
            <a:prstGeom prst="rect">
              <a:avLst/>
            </a:prstGeom>
            <a:solidFill>
              <a:srgbClr val="1C4587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/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1800" dirty="0">
                  <a:solidFill>
                    <a:srgbClr val="FFFFFF"/>
                  </a:solidFill>
                  <a:effectLst/>
                  <a:latin typeface="Proxima Nova" panose="02000506030000020004" pitchFamily="2" charset="77"/>
                  <a:ea typeface="Proxima Nova" panose="02000506030000020004" pitchFamily="2" charset="77"/>
                  <a:cs typeface="Proxima Nova" panose="02000506030000020004" pitchFamily="2" charset="77"/>
                </a:rPr>
                <a:t>Brainstorm</a:t>
              </a:r>
              <a:endPara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9398361-3ACD-7142-A99C-F3522FC79BBA}"/>
                </a:ext>
              </a:extLst>
            </p:cNvPr>
            <p:cNvSpPr/>
            <p:nvPr/>
          </p:nvSpPr>
          <p:spPr>
            <a:xfrm>
              <a:off x="4600575" y="3086100"/>
              <a:ext cx="1162200" cy="685800"/>
            </a:xfrm>
            <a:prstGeom prst="rect">
              <a:avLst/>
            </a:prstGeom>
            <a:solidFill>
              <a:srgbClr val="1C4587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/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1800">
                  <a:solidFill>
                    <a:srgbClr val="FFFFFF"/>
                  </a:solidFill>
                  <a:effectLst/>
                  <a:latin typeface="Proxima Nova" panose="02000506030000020004" pitchFamily="2" charset="77"/>
                  <a:ea typeface="Proxima Nova" panose="02000506030000020004" pitchFamily="2" charset="77"/>
                  <a:cs typeface="Proxima Nova" panose="02000506030000020004" pitchFamily="2" charset="77"/>
                </a:rPr>
                <a:t>Prototype</a:t>
              </a:r>
              <a:endParaRPr lang="en-US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6E4F2B9-F169-044E-A655-0C760141608B}"/>
                </a:ext>
              </a:extLst>
            </p:cNvPr>
            <p:cNvSpPr/>
            <p:nvPr/>
          </p:nvSpPr>
          <p:spPr>
            <a:xfrm>
              <a:off x="981075" y="1590675"/>
              <a:ext cx="1162200" cy="685800"/>
            </a:xfrm>
            <a:prstGeom prst="rect">
              <a:avLst/>
            </a:prstGeom>
            <a:solidFill>
              <a:srgbClr val="1C4587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/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1800" dirty="0">
                  <a:solidFill>
                    <a:srgbClr val="FFFFFF"/>
                  </a:solidFill>
                  <a:effectLst/>
                  <a:latin typeface="Proxima Nova" panose="02000506030000020004" pitchFamily="2" charset="77"/>
                  <a:ea typeface="Proxima Nova" panose="02000506030000020004" pitchFamily="2" charset="77"/>
                  <a:cs typeface="Proxima Nova" panose="02000506030000020004" pitchFamily="2" charset="77"/>
                </a:rPr>
                <a:t>Improve</a:t>
              </a:r>
              <a:endPara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5CACA4B-9BB0-8449-9B52-ADEB90C34A92}"/>
                </a:ext>
              </a:extLst>
            </p:cNvPr>
            <p:cNvSpPr/>
            <p:nvPr/>
          </p:nvSpPr>
          <p:spPr>
            <a:xfrm>
              <a:off x="981075" y="3152775"/>
              <a:ext cx="1162200" cy="685800"/>
            </a:xfrm>
            <a:prstGeom prst="rect">
              <a:avLst/>
            </a:prstGeom>
            <a:solidFill>
              <a:srgbClr val="1C4587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/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1800">
                  <a:solidFill>
                    <a:srgbClr val="FFFFFF"/>
                  </a:solidFill>
                  <a:effectLst/>
                  <a:latin typeface="Proxima Nova" panose="02000506030000020004" pitchFamily="2" charset="77"/>
                  <a:ea typeface="Proxima Nova" panose="02000506030000020004" pitchFamily="2" charset="77"/>
                  <a:cs typeface="Proxima Nova" panose="02000506030000020004" pitchFamily="2" charset="77"/>
                </a:rPr>
                <a:t>Test</a:t>
              </a:r>
              <a:endParaRPr lang="en-US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2316F06-B18D-834C-900B-64F1FF18243A}"/>
                </a:ext>
              </a:extLst>
            </p:cNvPr>
            <p:cNvSpPr/>
            <p:nvPr/>
          </p:nvSpPr>
          <p:spPr>
            <a:xfrm>
              <a:off x="2752725" y="4048125"/>
              <a:ext cx="1162200" cy="685800"/>
            </a:xfrm>
            <a:prstGeom prst="rect">
              <a:avLst/>
            </a:prstGeom>
            <a:solidFill>
              <a:srgbClr val="1C4587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/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1800">
                  <a:solidFill>
                    <a:srgbClr val="FFFFFF"/>
                  </a:solidFill>
                  <a:effectLst/>
                  <a:latin typeface="Proxima Nova" panose="02000506030000020004" pitchFamily="2" charset="77"/>
                  <a:ea typeface="Proxima Nova" panose="02000506030000020004" pitchFamily="2" charset="77"/>
                  <a:cs typeface="Proxima Nova" panose="02000506030000020004" pitchFamily="2" charset="77"/>
                </a:rPr>
                <a:t>Fabricate</a:t>
              </a:r>
              <a:endParaRPr lang="en-US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27" name="Text Box 19">
              <a:extLst>
                <a:ext uri="{FF2B5EF4-FFF2-40B4-BE49-F238E27FC236}">
                  <a16:creationId xmlns:a16="http://schemas.microsoft.com/office/drawing/2014/main" id="{F208B71B-F1F1-7B4E-99E7-1F8BAEB07B35}"/>
                </a:ext>
              </a:extLst>
            </p:cNvPr>
            <p:cNvSpPr txBox="1"/>
            <p:nvPr/>
          </p:nvSpPr>
          <p:spPr>
            <a:xfrm>
              <a:off x="2297475" y="1532750"/>
              <a:ext cx="2046817" cy="234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/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2400" b="1" dirty="0">
                  <a:solidFill>
                    <a:srgbClr val="FF0000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</a:rPr>
                <a:t>NASA</a:t>
              </a:r>
              <a:endPara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2400" b="1" dirty="0">
                  <a:solidFill>
                    <a:srgbClr val="FF0000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</a:rPr>
                <a:t>Engineering</a:t>
              </a:r>
              <a:endPara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2400" b="1" dirty="0">
                  <a:solidFill>
                    <a:srgbClr val="FF0000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</a:rPr>
                <a:t>Design </a:t>
              </a:r>
              <a:endPara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2400" b="1" dirty="0">
                  <a:solidFill>
                    <a:srgbClr val="FF0000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</a:rPr>
                <a:t>Process</a:t>
              </a:r>
              <a:endPara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28" name="Bent Arrow 27">
              <a:extLst>
                <a:ext uri="{FF2B5EF4-FFF2-40B4-BE49-F238E27FC236}">
                  <a16:creationId xmlns:a16="http://schemas.microsoft.com/office/drawing/2014/main" id="{F4629770-B3BE-9C43-83C4-E7B2ECC65390}"/>
                </a:ext>
              </a:extLst>
            </p:cNvPr>
            <p:cNvSpPr/>
            <p:nvPr/>
          </p:nvSpPr>
          <p:spPr>
            <a:xfrm>
              <a:off x="1390325" y="838350"/>
              <a:ext cx="1276800" cy="705000"/>
            </a:xfrm>
            <a:prstGeom prst="bentArrow">
              <a:avLst>
                <a:gd name="adj1" fmla="val 21464"/>
                <a:gd name="adj2" fmla="val 25000"/>
                <a:gd name="adj3" fmla="val 25000"/>
                <a:gd name="adj4" fmla="val 43750"/>
              </a:avLst>
            </a:prstGeom>
            <a:solidFill>
              <a:srgbClr val="FF99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/>
            <a:lstStyle/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en-US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 </a:t>
              </a:r>
            </a:p>
          </p:txBody>
        </p:sp>
        <p:sp>
          <p:nvSpPr>
            <p:cNvPr id="29" name="Bent Arrow 28">
              <a:extLst>
                <a:ext uri="{FF2B5EF4-FFF2-40B4-BE49-F238E27FC236}">
                  <a16:creationId xmlns:a16="http://schemas.microsoft.com/office/drawing/2014/main" id="{BD6110FF-CB33-0E4B-908E-5222A2522901}"/>
                </a:ext>
              </a:extLst>
            </p:cNvPr>
            <p:cNvSpPr/>
            <p:nvPr/>
          </p:nvSpPr>
          <p:spPr>
            <a:xfrm rot="-5398431">
              <a:off x="1719125" y="3509850"/>
              <a:ext cx="657300" cy="1314600"/>
            </a:xfrm>
            <a:prstGeom prst="bentArrow">
              <a:avLst>
                <a:gd name="adj1" fmla="val 25000"/>
                <a:gd name="adj2" fmla="val 25000"/>
                <a:gd name="adj3" fmla="val 25000"/>
                <a:gd name="adj4" fmla="val 43750"/>
              </a:avLst>
            </a:prstGeom>
            <a:solidFill>
              <a:srgbClr val="FF99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/>
            <a:lstStyle/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en-US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 </a:t>
              </a:r>
            </a:p>
          </p:txBody>
        </p:sp>
        <p:sp>
          <p:nvSpPr>
            <p:cNvPr id="30" name="Bent Arrow 29">
              <a:extLst>
                <a:ext uri="{FF2B5EF4-FFF2-40B4-BE49-F238E27FC236}">
                  <a16:creationId xmlns:a16="http://schemas.microsoft.com/office/drawing/2014/main" id="{84D2BF69-38FC-1448-94F1-EFDF05ACB452}"/>
                </a:ext>
              </a:extLst>
            </p:cNvPr>
            <p:cNvSpPr/>
            <p:nvPr/>
          </p:nvSpPr>
          <p:spPr>
            <a:xfrm rot="-10798407">
              <a:off x="3914925" y="3814950"/>
              <a:ext cx="1295100" cy="704400"/>
            </a:xfrm>
            <a:prstGeom prst="bentArrow">
              <a:avLst>
                <a:gd name="adj1" fmla="val 21614"/>
                <a:gd name="adj2" fmla="val 25000"/>
                <a:gd name="adj3" fmla="val 25000"/>
                <a:gd name="adj4" fmla="val 43750"/>
              </a:avLst>
            </a:prstGeom>
            <a:solidFill>
              <a:srgbClr val="FF99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/>
            <a:lstStyle/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en-US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 </a:t>
              </a:r>
            </a:p>
          </p:txBody>
        </p:sp>
        <p:sp>
          <p:nvSpPr>
            <p:cNvPr id="31" name="Down Arrow 30">
              <a:extLst>
                <a:ext uri="{FF2B5EF4-FFF2-40B4-BE49-F238E27FC236}">
                  <a16:creationId xmlns:a16="http://schemas.microsoft.com/office/drawing/2014/main" id="{2B152112-7280-6A4B-BC8D-E900258331B2}"/>
                </a:ext>
              </a:extLst>
            </p:cNvPr>
            <p:cNvSpPr/>
            <p:nvPr/>
          </p:nvSpPr>
          <p:spPr>
            <a:xfrm>
              <a:off x="5019675" y="2276476"/>
              <a:ext cx="271500" cy="809700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rgbClr val="FF99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/>
            <a:lstStyle/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en-US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 </a:t>
              </a:r>
            </a:p>
          </p:txBody>
        </p:sp>
        <p:sp>
          <p:nvSpPr>
            <p:cNvPr id="32" name="Up Arrow 31">
              <a:extLst>
                <a:ext uri="{FF2B5EF4-FFF2-40B4-BE49-F238E27FC236}">
                  <a16:creationId xmlns:a16="http://schemas.microsoft.com/office/drawing/2014/main" id="{319974FA-12BA-7340-82D5-C5B4492472D7}"/>
                </a:ext>
              </a:extLst>
            </p:cNvPr>
            <p:cNvSpPr/>
            <p:nvPr/>
          </p:nvSpPr>
          <p:spPr>
            <a:xfrm>
              <a:off x="1390325" y="2285913"/>
              <a:ext cx="271500" cy="857400"/>
            </a:xfrm>
            <a:prstGeom prst="upArrow">
              <a:avLst>
                <a:gd name="adj1" fmla="val 50000"/>
                <a:gd name="adj2" fmla="val 52656"/>
              </a:avLst>
            </a:prstGeom>
            <a:solidFill>
              <a:srgbClr val="FF99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/>
            <a:lstStyle/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en-US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 </a:t>
              </a:r>
            </a:p>
          </p:txBody>
        </p:sp>
        <p:sp>
          <p:nvSpPr>
            <p:cNvPr id="33" name="Bent Arrow 32">
              <a:extLst>
                <a:ext uri="{FF2B5EF4-FFF2-40B4-BE49-F238E27FC236}">
                  <a16:creationId xmlns:a16="http://schemas.microsoft.com/office/drawing/2014/main" id="{954A72D7-D272-7447-AE83-51A47A5C9E0F}"/>
                </a:ext>
              </a:extLst>
            </p:cNvPr>
            <p:cNvSpPr/>
            <p:nvPr/>
          </p:nvSpPr>
          <p:spPr>
            <a:xfrm rot="5400000">
              <a:off x="4186275" y="471601"/>
              <a:ext cx="752401" cy="1485900"/>
            </a:xfrm>
            <a:prstGeom prst="bentArrow">
              <a:avLst>
                <a:gd name="adj1" fmla="val 18321"/>
                <a:gd name="adj2" fmla="val 25000"/>
                <a:gd name="adj3" fmla="val 25000"/>
                <a:gd name="adj4" fmla="val 43750"/>
              </a:avLst>
            </a:prstGeom>
            <a:solidFill>
              <a:srgbClr val="FF99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/>
            <a:lstStyle/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en-US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 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CD6879C0-FCC6-47B9-93F3-351444B4BB1C}"/>
              </a:ext>
            </a:extLst>
          </p:cNvPr>
          <p:cNvSpPr txBox="1"/>
          <p:nvPr/>
        </p:nvSpPr>
        <p:spPr>
          <a:xfrm>
            <a:off x="6691190" y="5616821"/>
            <a:ext cx="20806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Our FTC version of the NASA Design Process</a:t>
            </a:r>
          </a:p>
        </p:txBody>
      </p:sp>
    </p:spTree>
    <p:extLst>
      <p:ext uri="{BB962C8B-B14F-4D97-AF65-F5344CB8AC3E}">
        <p14:creationId xmlns:p14="http://schemas.microsoft.com/office/powerpoint/2010/main" val="7218221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FD2001-1DC3-C144-ADB3-32F8AC875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ym typeface="Audiowide"/>
              </a:rPr>
              <a:t>Design Process Steps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30CED62-E065-7B4B-9D91-4B8D5E7156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/>
              <a:t>Step 1 – </a:t>
            </a:r>
            <a:r>
              <a:rPr lang="en-US" b="1" dirty="0"/>
              <a:t>ASK</a:t>
            </a:r>
            <a:r>
              <a:rPr lang="en-US" dirty="0"/>
              <a:t> – Identify the Problem</a:t>
            </a:r>
          </a:p>
          <a:p>
            <a:pPr lvl="0"/>
            <a:r>
              <a:rPr lang="en-US" dirty="0"/>
              <a:t>Step 2 – </a:t>
            </a:r>
            <a:r>
              <a:rPr lang="en-US" b="1" dirty="0"/>
              <a:t>BRAINSTORM</a:t>
            </a:r>
            <a:r>
              <a:rPr lang="en-US" dirty="0"/>
              <a:t> – Brainstorm Solutions and Research Ideas</a:t>
            </a:r>
          </a:p>
          <a:p>
            <a:pPr lvl="0"/>
            <a:r>
              <a:rPr lang="en-US" dirty="0"/>
              <a:t>Step 3 – </a:t>
            </a:r>
            <a:r>
              <a:rPr lang="en-US" b="1" dirty="0"/>
              <a:t>PROTOTYPE</a:t>
            </a:r>
            <a:r>
              <a:rPr lang="en-US" dirty="0"/>
              <a:t> – Select 2 or 3 Promising Solutions</a:t>
            </a:r>
          </a:p>
          <a:p>
            <a:pPr lvl="0"/>
            <a:r>
              <a:rPr lang="en-US" dirty="0"/>
              <a:t>Step 4 – </a:t>
            </a:r>
            <a:r>
              <a:rPr lang="en-US" b="1" dirty="0"/>
              <a:t>FABRICATE</a:t>
            </a:r>
            <a:r>
              <a:rPr lang="en-US" dirty="0"/>
              <a:t> – Construct a Working Model</a:t>
            </a:r>
          </a:p>
          <a:p>
            <a:pPr lvl="0"/>
            <a:r>
              <a:rPr lang="en-US" dirty="0"/>
              <a:t>Step 5 – </a:t>
            </a:r>
            <a:r>
              <a:rPr lang="en-US" b="1" dirty="0"/>
              <a:t>TEST</a:t>
            </a:r>
            <a:r>
              <a:rPr lang="en-US" dirty="0"/>
              <a:t> – Test &amp; Evaluate Solutions</a:t>
            </a:r>
          </a:p>
          <a:p>
            <a:pPr lvl="0"/>
            <a:r>
              <a:rPr lang="en-US" dirty="0"/>
              <a:t>Step 6 – </a:t>
            </a:r>
            <a:r>
              <a:rPr lang="en-US" b="1" dirty="0"/>
              <a:t>IMPROVE</a:t>
            </a:r>
            <a:r>
              <a:rPr lang="en-US" dirty="0"/>
              <a:t> – Improvise, Adapt, Overcome your Design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4A20D1-10C3-DB43-82DA-CE8452CDA0A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-US" smtClean="0"/>
              <a:pPr lvl="0"/>
              <a:t>3</a:t>
            </a:fld>
            <a:endParaRPr lang="en-US"/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B0C689A2-3F2A-D643-8958-1CA10800342C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xfrm>
            <a:off x="259080" y="6356350"/>
            <a:ext cx="4114800" cy="365125"/>
          </a:xfrm>
        </p:spPr>
        <p:txBody>
          <a:bodyPr/>
          <a:lstStyle/>
          <a:p>
            <a:r>
              <a:rPr lang="en-US" dirty="0"/>
              <a:t>Copyright 2020 </a:t>
            </a:r>
            <a:r>
              <a:rPr lang="en-US" dirty="0" err="1"/>
              <a:t>FTCTutorials.com</a:t>
            </a:r>
            <a:r>
              <a:rPr lang="en-US" dirty="0"/>
              <a:t> (Last edit 5/29/2020)</a:t>
            </a:r>
          </a:p>
        </p:txBody>
      </p:sp>
    </p:spTree>
    <p:extLst>
      <p:ext uri="{BB962C8B-B14F-4D97-AF65-F5344CB8AC3E}">
        <p14:creationId xmlns:p14="http://schemas.microsoft.com/office/powerpoint/2010/main" val="5287929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D724BC-CB95-924F-92A7-1C4BA3049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ym typeface="Audiowide"/>
              </a:rPr>
              <a:t>Identify the Problem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D2D437-E61A-4148-873E-0AA793BB20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/>
              <a:t>Identify what needs to be accomplished</a:t>
            </a:r>
          </a:p>
          <a:p>
            <a:pPr lvl="0"/>
            <a:r>
              <a:rPr lang="en-US" dirty="0"/>
              <a:t>What are the Restrictions/Constraints</a:t>
            </a:r>
          </a:p>
          <a:p>
            <a:pPr lvl="1"/>
            <a:r>
              <a:rPr lang="en-US" dirty="0"/>
              <a:t>Robots must not be taller than 14 inches to cross Sky Bridge</a:t>
            </a:r>
          </a:p>
          <a:p>
            <a:pPr lvl="0"/>
            <a:r>
              <a:rPr lang="en-US" dirty="0"/>
              <a:t>Functional Requirements</a:t>
            </a:r>
          </a:p>
          <a:p>
            <a:pPr lvl="1"/>
            <a:r>
              <a:rPr lang="en-US" dirty="0"/>
              <a:t>The robot must be able to intake stones from all angles</a:t>
            </a:r>
          </a:p>
          <a:p>
            <a:pPr lvl="0"/>
            <a:r>
              <a:rPr lang="en-US" dirty="0"/>
              <a:t>Analyze game and determine strategies</a:t>
            </a:r>
            <a:endParaRPr lang="en-US"/>
          </a:p>
          <a:p>
            <a:pPr lvl="1"/>
            <a:r>
              <a:rPr lang="en-US"/>
              <a:t>Identify tasks and rank in priority</a:t>
            </a:r>
            <a:r>
              <a:rPr lang="en-US" dirty="0"/>
              <a:t> 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4EF18B-46C6-E340-8963-72079EE18BC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</a:t>
            </a:fld>
            <a:endParaRPr lang="en-US"/>
          </a:p>
        </p:txBody>
      </p:sp>
      <p:pic>
        <p:nvPicPr>
          <p:cNvPr id="6" name="Picture 5" descr="page34image4255419168">
            <a:extLst>
              <a:ext uri="{FF2B5EF4-FFF2-40B4-BE49-F238E27FC236}">
                <a16:creationId xmlns:a16="http://schemas.microsoft.com/office/drawing/2014/main" id="{C74C2F6E-FEDC-3B41-9D7A-A67B97B422B9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73152" y="4125362"/>
            <a:ext cx="3646100" cy="2325946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 descr="A picture containing blue, orange, toy, motorcycle&#10;&#10;Description automatically generated">
            <a:extLst>
              <a:ext uri="{FF2B5EF4-FFF2-40B4-BE49-F238E27FC236}">
                <a16:creationId xmlns:a16="http://schemas.microsoft.com/office/drawing/2014/main" id="{61E44AD5-B991-C846-8B56-CC8B2F20919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19252" y="3952933"/>
            <a:ext cx="3085608" cy="2420904"/>
          </a:xfrm>
          <a:prstGeom prst="rect">
            <a:avLst/>
          </a:prstGeom>
        </p:spPr>
      </p:pic>
      <p:sp>
        <p:nvSpPr>
          <p:cNvPr id="10" name="Footer Placeholder 2">
            <a:extLst>
              <a:ext uri="{FF2B5EF4-FFF2-40B4-BE49-F238E27FC236}">
                <a16:creationId xmlns:a16="http://schemas.microsoft.com/office/drawing/2014/main" id="{E67DA005-FEC3-654B-97B4-4EC56B99AEBC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xfrm>
            <a:off x="259080" y="6356350"/>
            <a:ext cx="4114800" cy="365125"/>
          </a:xfrm>
        </p:spPr>
        <p:txBody>
          <a:bodyPr/>
          <a:lstStyle/>
          <a:p>
            <a:r>
              <a:rPr lang="en-US" dirty="0"/>
              <a:t>Copyright 2020 </a:t>
            </a:r>
            <a:r>
              <a:rPr lang="en-US" dirty="0" err="1"/>
              <a:t>FTCTutorials.com</a:t>
            </a:r>
            <a:r>
              <a:rPr lang="en-US" dirty="0"/>
              <a:t> (Last edit 5/29/2020)</a:t>
            </a:r>
          </a:p>
        </p:txBody>
      </p:sp>
    </p:spTree>
    <p:extLst>
      <p:ext uri="{BB962C8B-B14F-4D97-AF65-F5344CB8AC3E}">
        <p14:creationId xmlns:p14="http://schemas.microsoft.com/office/powerpoint/2010/main" val="37235150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D724BC-CB95-924F-92A7-1C4BA3049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ym typeface="Audiowide"/>
              </a:rPr>
              <a:t>Design Constraints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D2D437-E61A-4148-873E-0AA793BB20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/>
              <a:t>Maximum robot height/weight </a:t>
            </a:r>
          </a:p>
          <a:p>
            <a:pPr lvl="1"/>
            <a:r>
              <a:rPr lang="en-US" dirty="0"/>
              <a:t>SkyStone </a:t>
            </a:r>
            <a:r>
              <a:rPr lang="en-US" dirty="0">
                <a:sym typeface="Wingdings" panose="05000000000000000000" pitchFamily="2" charset="2"/>
              </a:rPr>
              <a:t> 18x18x14, 42 lbs.</a:t>
            </a:r>
            <a:endParaRPr lang="en-US" dirty="0"/>
          </a:p>
          <a:p>
            <a:pPr lvl="0"/>
            <a:r>
              <a:rPr lang="en-US" dirty="0"/>
              <a:t>Number of allowed motors </a:t>
            </a:r>
            <a:r>
              <a:rPr lang="en-US" dirty="0">
                <a:sym typeface="Wingdings" panose="05000000000000000000" pitchFamily="2" charset="2"/>
              </a:rPr>
              <a:t> 8 motors</a:t>
            </a:r>
          </a:p>
          <a:p>
            <a:pPr lvl="0"/>
            <a:r>
              <a:rPr lang="en-US" dirty="0"/>
              <a:t>Maximum #of game elements </a:t>
            </a:r>
          </a:p>
          <a:p>
            <a:pPr lvl="0"/>
            <a:r>
              <a:rPr lang="en-US" dirty="0"/>
              <a:t>Allowed Control Systems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4EF18B-46C6-E340-8963-72079EE18BC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</a:t>
            </a:fld>
            <a:endParaRPr lang="en-US"/>
          </a:p>
        </p:txBody>
      </p:sp>
      <p:pic>
        <p:nvPicPr>
          <p:cNvPr id="8" name="Picture 7" descr="page30image53057136">
            <a:extLst>
              <a:ext uri="{FF2B5EF4-FFF2-40B4-BE49-F238E27FC236}">
                <a16:creationId xmlns:a16="http://schemas.microsoft.com/office/drawing/2014/main" id="{ECF2A2F2-E63C-3E41-B196-03E76C720E78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67747" y="3529027"/>
            <a:ext cx="6646606" cy="260280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BD1823DB-B889-FB43-B2E3-83EF8989D80A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xfrm>
            <a:off x="259080" y="6356350"/>
            <a:ext cx="4114800" cy="365125"/>
          </a:xfrm>
        </p:spPr>
        <p:txBody>
          <a:bodyPr/>
          <a:lstStyle/>
          <a:p>
            <a:r>
              <a:rPr lang="en-US" dirty="0"/>
              <a:t>Copyright 2020 </a:t>
            </a:r>
            <a:r>
              <a:rPr lang="en-US" dirty="0" err="1"/>
              <a:t>FTCTutorials.com</a:t>
            </a:r>
            <a:r>
              <a:rPr lang="en-US" dirty="0"/>
              <a:t> (Last edit 5/29/2020)</a:t>
            </a:r>
          </a:p>
        </p:txBody>
      </p:sp>
    </p:spTree>
    <p:extLst>
      <p:ext uri="{BB962C8B-B14F-4D97-AF65-F5344CB8AC3E}">
        <p14:creationId xmlns:p14="http://schemas.microsoft.com/office/powerpoint/2010/main" val="40398985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D724BC-CB95-924F-92A7-1C4BA3049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ym typeface="Audiowide"/>
              </a:rPr>
              <a:t>Identify and Rank Tasks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D2D437-E61A-4148-873E-0AA793BB20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/>
              <a:t>There are numerous tasks to accomplish in each FTC Game</a:t>
            </a:r>
          </a:p>
          <a:p>
            <a:pPr lvl="0"/>
            <a:r>
              <a:rPr lang="en-US" dirty="0"/>
              <a:t>List them out and analyze their point values and difficulty</a:t>
            </a:r>
          </a:p>
          <a:p>
            <a:pPr lvl="1"/>
            <a:r>
              <a:rPr lang="en-US" b="1" dirty="0"/>
              <a:t>E = Easy </a:t>
            </a:r>
            <a:r>
              <a:rPr lang="en-US" dirty="0"/>
              <a:t>(can be completed ~90%)</a:t>
            </a:r>
          </a:p>
          <a:p>
            <a:pPr lvl="1"/>
            <a:r>
              <a:rPr lang="en-US" b="1" dirty="0"/>
              <a:t>M = Medium</a:t>
            </a:r>
            <a:r>
              <a:rPr lang="en-US" dirty="0"/>
              <a:t> (can be completed ~70%)</a:t>
            </a:r>
          </a:p>
          <a:p>
            <a:pPr lvl="1"/>
            <a:r>
              <a:rPr lang="en-US" b="1" dirty="0"/>
              <a:t>H = Hard</a:t>
            </a:r>
            <a:r>
              <a:rPr lang="en-US" dirty="0"/>
              <a:t> (can be completed ~50%)</a:t>
            </a:r>
          </a:p>
          <a:p>
            <a:pPr lvl="1"/>
            <a:r>
              <a:rPr lang="en-US" dirty="0"/>
              <a:t>These difficulties vary for each team!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4EF18B-46C6-E340-8963-72079EE18BC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6</a:t>
            </a:fld>
            <a:endParaRPr lang="en-US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115750D5-1DD8-3F43-9343-F842C49279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4022764"/>
              </p:ext>
            </p:extLst>
          </p:nvPr>
        </p:nvGraphicFramePr>
        <p:xfrm>
          <a:off x="1776959" y="3732153"/>
          <a:ext cx="5628183" cy="244421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760284">
                  <a:extLst>
                    <a:ext uri="{9D8B030D-6E8A-4147-A177-3AD203B41FA5}">
                      <a16:colId xmlns:a16="http://schemas.microsoft.com/office/drawing/2014/main" val="1351145107"/>
                    </a:ext>
                  </a:extLst>
                </a:gridCol>
                <a:gridCol w="1493108">
                  <a:extLst>
                    <a:ext uri="{9D8B030D-6E8A-4147-A177-3AD203B41FA5}">
                      <a16:colId xmlns:a16="http://schemas.microsoft.com/office/drawing/2014/main" val="3416218063"/>
                    </a:ext>
                  </a:extLst>
                </a:gridCol>
                <a:gridCol w="1372878">
                  <a:extLst>
                    <a:ext uri="{9D8B030D-6E8A-4147-A177-3AD203B41FA5}">
                      <a16:colId xmlns:a16="http://schemas.microsoft.com/office/drawing/2014/main" val="187135966"/>
                    </a:ext>
                  </a:extLst>
                </a:gridCol>
                <a:gridCol w="1001913">
                  <a:extLst>
                    <a:ext uri="{9D8B030D-6E8A-4147-A177-3AD203B41FA5}">
                      <a16:colId xmlns:a16="http://schemas.microsoft.com/office/drawing/2014/main" val="3314795651"/>
                    </a:ext>
                  </a:extLst>
                </a:gridCol>
              </a:tblGrid>
              <a:tr h="40454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entury Gothic" panose="020B0502020202020204" pitchFamily="34" charset="0"/>
                        </a:rPr>
                        <a:t>Tasks</a:t>
                      </a:r>
                      <a:endParaRPr lang="en-US" sz="1100">
                        <a:effectLst/>
                        <a:latin typeface="Century Gothic" panose="020B0502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75166" marR="751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entury Gothic" panose="020B0502020202020204" pitchFamily="34" charset="0"/>
                        </a:rPr>
                        <a:t>Point Value</a:t>
                      </a:r>
                      <a:endParaRPr lang="en-US" sz="1100">
                        <a:effectLst/>
                        <a:latin typeface="Century Gothic" panose="020B0502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75166" marR="751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entury Gothic" panose="020B0502020202020204" pitchFamily="34" charset="0"/>
                        </a:rPr>
                        <a:t>Difficulty</a:t>
                      </a:r>
                      <a:endParaRPr lang="en-US" sz="1100">
                        <a:effectLst/>
                        <a:latin typeface="Century Gothic" panose="020B0502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75166" marR="751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entury Gothic" panose="020B0502020202020204" pitchFamily="34" charset="0"/>
                        </a:rPr>
                        <a:t>Rank</a:t>
                      </a:r>
                      <a:endParaRPr lang="en-US" sz="1100">
                        <a:effectLst/>
                        <a:latin typeface="Century Gothic" panose="020B0502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75166" marR="75166" marT="0" marB="0" anchor="ctr"/>
                </a:tc>
                <a:extLst>
                  <a:ext uri="{0D108BD9-81ED-4DB2-BD59-A6C34878D82A}">
                    <a16:rowId xmlns:a16="http://schemas.microsoft.com/office/drawing/2014/main" val="1206191223"/>
                  </a:ext>
                </a:extLst>
              </a:tr>
              <a:tr h="404540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entury Gothic" panose="020B0502020202020204" pitchFamily="34" charset="0"/>
                        </a:rPr>
                        <a:t>Repositioning</a:t>
                      </a:r>
                      <a:endParaRPr lang="en-US" sz="1100">
                        <a:effectLst/>
                        <a:latin typeface="Century Gothic" panose="020B0502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75166" marR="751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entury Gothic" panose="020B0502020202020204" pitchFamily="34" charset="0"/>
                        </a:rPr>
                        <a:t>10</a:t>
                      </a:r>
                      <a:endParaRPr lang="en-US" sz="1100">
                        <a:effectLst/>
                        <a:latin typeface="Century Gothic" panose="020B0502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75166" marR="751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entury Gothic" panose="020B0502020202020204" pitchFamily="34" charset="0"/>
                        </a:rPr>
                        <a:t>4</a:t>
                      </a:r>
                      <a:endParaRPr lang="en-US" sz="1100">
                        <a:effectLst/>
                        <a:latin typeface="Century Gothic" panose="020B0502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75166" marR="751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  <a:latin typeface="Century Gothic" panose="020B0502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H</a:t>
                      </a:r>
                    </a:p>
                  </a:txBody>
                  <a:tcPr marL="75166" marR="75166" marT="0" marB="0" anchor="ctr"/>
                </a:tc>
                <a:extLst>
                  <a:ext uri="{0D108BD9-81ED-4DB2-BD59-A6C34878D82A}">
                    <a16:rowId xmlns:a16="http://schemas.microsoft.com/office/drawing/2014/main" val="232248434"/>
                  </a:ext>
                </a:extLst>
              </a:tr>
              <a:tr h="421514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entury Gothic" panose="020B0502020202020204" pitchFamily="34" charset="0"/>
                        </a:rPr>
                        <a:t>Navigating</a:t>
                      </a:r>
                      <a:endParaRPr lang="en-US" sz="1100">
                        <a:effectLst/>
                        <a:latin typeface="Century Gothic" panose="020B0502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75166" marR="751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entury Gothic" panose="020B0502020202020204" pitchFamily="34" charset="0"/>
                        </a:rPr>
                        <a:t>5</a:t>
                      </a:r>
                      <a:endParaRPr lang="en-US" sz="1100">
                        <a:effectLst/>
                        <a:latin typeface="Century Gothic" panose="020B0502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75166" marR="751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entury Gothic" panose="020B0502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75166" marR="751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  <a:latin typeface="Century Gothic" panose="020B0502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E</a:t>
                      </a:r>
                    </a:p>
                  </a:txBody>
                  <a:tcPr marL="75166" marR="75166" marT="0" marB="0" anchor="ctr"/>
                </a:tc>
                <a:extLst>
                  <a:ext uri="{0D108BD9-81ED-4DB2-BD59-A6C34878D82A}">
                    <a16:rowId xmlns:a16="http://schemas.microsoft.com/office/drawing/2014/main" val="907784559"/>
                  </a:ext>
                </a:extLst>
              </a:tr>
              <a:tr h="404540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entury Gothic" panose="020B0502020202020204" pitchFamily="34" charset="0"/>
                        </a:rPr>
                        <a:t>SkyStone Delivery</a:t>
                      </a:r>
                      <a:endParaRPr lang="en-US" sz="1100">
                        <a:effectLst/>
                        <a:latin typeface="Century Gothic" panose="020B0502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75166" marR="751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entury Gothic" panose="020B0502020202020204" pitchFamily="34" charset="0"/>
                        </a:rPr>
                        <a:t>10</a:t>
                      </a:r>
                      <a:endParaRPr lang="en-US" sz="1100">
                        <a:effectLst/>
                        <a:latin typeface="Century Gothic" panose="020B0502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75166" marR="751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entury Gothic" panose="020B0502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75166" marR="751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  <a:latin typeface="Century Gothic" panose="020B0502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H</a:t>
                      </a:r>
                    </a:p>
                  </a:txBody>
                  <a:tcPr marL="75166" marR="75166" marT="0" marB="0" anchor="ctr"/>
                </a:tc>
                <a:extLst>
                  <a:ext uri="{0D108BD9-81ED-4DB2-BD59-A6C34878D82A}">
                    <a16:rowId xmlns:a16="http://schemas.microsoft.com/office/drawing/2014/main" val="795992269"/>
                  </a:ext>
                </a:extLst>
              </a:tr>
              <a:tr h="404540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entury Gothic" panose="020B0502020202020204" pitchFamily="34" charset="0"/>
                        </a:rPr>
                        <a:t>Stone Delivery</a:t>
                      </a:r>
                      <a:endParaRPr lang="en-US" sz="1100">
                        <a:effectLst/>
                        <a:latin typeface="Century Gothic" panose="020B0502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75166" marR="751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entury Gothic" panose="020B0502020202020204" pitchFamily="34" charset="0"/>
                        </a:rPr>
                        <a:t>2</a:t>
                      </a:r>
                      <a:endParaRPr lang="en-US" sz="1100">
                        <a:effectLst/>
                        <a:latin typeface="Century Gothic" panose="020B0502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75166" marR="751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entury Gothic" panose="020B0502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75166" marR="751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  <a:latin typeface="Century Gothic" panose="020B0502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M</a:t>
                      </a:r>
                    </a:p>
                  </a:txBody>
                  <a:tcPr marL="75166" marR="75166" marT="0" marB="0" anchor="ctr"/>
                </a:tc>
                <a:extLst>
                  <a:ext uri="{0D108BD9-81ED-4DB2-BD59-A6C34878D82A}">
                    <a16:rowId xmlns:a16="http://schemas.microsoft.com/office/drawing/2014/main" val="82092079"/>
                  </a:ext>
                </a:extLst>
              </a:tr>
              <a:tr h="404540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entury Gothic" panose="020B0502020202020204" pitchFamily="34" charset="0"/>
                        </a:rPr>
                        <a:t>Placing</a:t>
                      </a:r>
                      <a:endParaRPr lang="en-US" sz="1100">
                        <a:effectLst/>
                        <a:latin typeface="Century Gothic" panose="020B0502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75166" marR="751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entury Gothic" panose="020B0502020202020204" pitchFamily="34" charset="0"/>
                        </a:rPr>
                        <a:t>4</a:t>
                      </a:r>
                      <a:endParaRPr lang="en-US" sz="1100">
                        <a:effectLst/>
                        <a:latin typeface="Century Gothic" panose="020B0502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75166" marR="751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entury Gothic" panose="020B0502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75166" marR="751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  <a:latin typeface="Century Gothic" panose="020B0502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M</a:t>
                      </a:r>
                    </a:p>
                  </a:txBody>
                  <a:tcPr marL="75166" marR="75166" marT="0" marB="0" anchor="ctr"/>
                </a:tc>
                <a:extLst>
                  <a:ext uri="{0D108BD9-81ED-4DB2-BD59-A6C34878D82A}">
                    <a16:rowId xmlns:a16="http://schemas.microsoft.com/office/drawing/2014/main" val="1750093690"/>
                  </a:ext>
                </a:extLst>
              </a:tr>
            </a:tbl>
          </a:graphicData>
        </a:graphic>
      </p:graphicFrame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F1A7A53F-1EF2-EE4D-B505-30C381AA2A6E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xfrm>
            <a:off x="259080" y="6356350"/>
            <a:ext cx="4114800" cy="365125"/>
          </a:xfrm>
        </p:spPr>
        <p:txBody>
          <a:bodyPr/>
          <a:lstStyle/>
          <a:p>
            <a:r>
              <a:rPr lang="en-US" dirty="0"/>
              <a:t>Copyright 2020 </a:t>
            </a:r>
            <a:r>
              <a:rPr lang="en-US" dirty="0" err="1"/>
              <a:t>FTCTutorials.com</a:t>
            </a:r>
            <a:r>
              <a:rPr lang="en-US" dirty="0"/>
              <a:t> (Last edit 5/29/2020)</a:t>
            </a:r>
          </a:p>
        </p:txBody>
      </p:sp>
    </p:spTree>
    <p:extLst>
      <p:ext uri="{BB962C8B-B14F-4D97-AF65-F5344CB8AC3E}">
        <p14:creationId xmlns:p14="http://schemas.microsoft.com/office/powerpoint/2010/main" val="36100372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91E11F-8496-574B-8E97-6890B09264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ym typeface="Audiowide"/>
              </a:rPr>
              <a:t>Brainstorm Ideas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D3591E-F65D-B843-ADE9-38541582C8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/>
              <a:t>Come up with numerous ideas to accomplish the task</a:t>
            </a:r>
          </a:p>
          <a:p>
            <a:pPr lvl="1"/>
            <a:r>
              <a:rPr lang="en-US" dirty="0"/>
              <a:t>Don’t be afraid to produce unique and creative ideas!</a:t>
            </a:r>
          </a:p>
          <a:p>
            <a:pPr lvl="1"/>
            <a:r>
              <a:rPr lang="en-US" dirty="0"/>
              <a:t>No idea is a bad idea</a:t>
            </a:r>
          </a:p>
          <a:p>
            <a:r>
              <a:rPr lang="en-US" dirty="0"/>
              <a:t>List each idea down on a whiteboard</a:t>
            </a:r>
          </a:p>
          <a:p>
            <a:r>
              <a:rPr lang="en-US" dirty="0"/>
              <a:t>Go through the pros/cons of each idea</a:t>
            </a:r>
          </a:p>
          <a:p>
            <a:r>
              <a:rPr lang="en-US" dirty="0"/>
              <a:t>Do</a:t>
            </a:r>
            <a:r>
              <a:rPr lang="en-US" b="1" dirty="0"/>
              <a:t> a lot of research</a:t>
            </a:r>
            <a:r>
              <a:rPr lang="en-US" dirty="0"/>
              <a:t> on YouTube</a:t>
            </a:r>
          </a:p>
          <a:p>
            <a:pPr lvl="1"/>
            <a:r>
              <a:rPr lang="en-US" dirty="0"/>
              <a:t>Look for real-world solutions</a:t>
            </a:r>
          </a:p>
          <a:p>
            <a:pPr lvl="1"/>
            <a:r>
              <a:rPr lang="en-US" dirty="0"/>
              <a:t>FTC teams share their ideas (previous games)</a:t>
            </a:r>
          </a:p>
          <a:p>
            <a:pPr lvl="0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C8AFD3-E3C2-374D-A4C9-3897DE2B8CB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7</a:t>
            </a:fld>
            <a:endParaRPr lang="en-US"/>
          </a:p>
        </p:txBody>
      </p:sp>
      <p:pic>
        <p:nvPicPr>
          <p:cNvPr id="6" name="Picture 5" descr="/var/folders/_r/0zkcl25x2rndx6dqhzqgwmtm0000gn/T/com.microsoft.Word/WebArchiveCopyPasteTempFiles/f6e1a93e-2c46-4426-af45-85378dab8c55">
            <a:extLst>
              <a:ext uri="{FF2B5EF4-FFF2-40B4-BE49-F238E27FC236}">
                <a16:creationId xmlns:a16="http://schemas.microsoft.com/office/drawing/2014/main" id="{F1B5ABEF-20F2-4A48-8A52-F0A6CFA68417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181855" y="4608945"/>
            <a:ext cx="2214421" cy="1528834"/>
          </a:xfrm>
          <a:prstGeom prst="rect">
            <a:avLst/>
          </a:prstGeom>
          <a:ln w="38100" cap="sq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0">
                  <a:custGeom>
                    <a:avLst/>
                    <a:gdLst/>
                    <a:ahLst/>
                    <a:cxnLst/>
                    <a:rect l="0" t="0" r="0" b="0"/>
                    <a:pathLst/>
                  </a:custGeom>
                  <ask:type/>
                </ask:lineSketchStyleProps>
              </a:ext>
            </a:extLst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Picture 8" descr="/var/folders/_r/0zkcl25x2rndx6dqhzqgwmtm0000gn/T/com.microsoft.Word/WebArchiveCopyPasteTempFiles/12a5b9cf-0bc3-4786-9403-0d3a5b10b8a5">
            <a:extLst>
              <a:ext uri="{FF2B5EF4-FFF2-40B4-BE49-F238E27FC236}">
                <a16:creationId xmlns:a16="http://schemas.microsoft.com/office/drawing/2014/main" id="{4D02985E-C2DA-AD4C-91FE-9D5AE84930D5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5400000">
            <a:off x="5790193" y="3133586"/>
            <a:ext cx="3657623" cy="2350761"/>
          </a:xfrm>
          <a:prstGeom prst="rect">
            <a:avLst/>
          </a:prstGeom>
          <a:ln w="38100" cap="sq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0">
                  <a:custGeom>
                    <a:avLst/>
                    <a:gdLst/>
                    <a:ahLst/>
                    <a:cxnLst/>
                    <a:rect l="0" t="0" r="0" b="0"/>
                    <a:pathLst/>
                  </a:custGeom>
                  <ask:type/>
                </ask:lineSketchStyleProps>
              </a:ext>
            </a:extLst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3E4BA2E9-4224-1741-89B1-8BFD6C86C2CD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xfrm>
            <a:off x="259080" y="6356350"/>
            <a:ext cx="4114800" cy="365125"/>
          </a:xfrm>
        </p:spPr>
        <p:txBody>
          <a:bodyPr/>
          <a:lstStyle/>
          <a:p>
            <a:r>
              <a:rPr lang="en-US" dirty="0"/>
              <a:t>Copyright 2020 </a:t>
            </a:r>
            <a:r>
              <a:rPr lang="en-US" dirty="0" err="1"/>
              <a:t>FTCTutorials.com</a:t>
            </a:r>
            <a:r>
              <a:rPr lang="en-US" dirty="0"/>
              <a:t> (Last edit 5/29/2020)</a:t>
            </a:r>
          </a:p>
        </p:txBody>
      </p:sp>
    </p:spTree>
    <p:extLst>
      <p:ext uri="{BB962C8B-B14F-4D97-AF65-F5344CB8AC3E}">
        <p14:creationId xmlns:p14="http://schemas.microsoft.com/office/powerpoint/2010/main" val="32288762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D352B-03DA-1D49-BF64-ED586FEDC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ym typeface="Audiowide"/>
              </a:rPr>
              <a:t>Prototype a Solution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43044A-DA9A-534D-BE0E-E8146A4775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/>
              <a:t>Select a few promising solutions to prototype</a:t>
            </a:r>
          </a:p>
          <a:p>
            <a:pPr lvl="1"/>
            <a:r>
              <a:rPr lang="en-US" dirty="0"/>
              <a:t>Does not need to be perfect</a:t>
            </a:r>
          </a:p>
          <a:p>
            <a:pPr lvl="1"/>
            <a:r>
              <a:rPr lang="en-US" dirty="0"/>
              <a:t>Rough idea of how the process works</a:t>
            </a:r>
          </a:p>
          <a:p>
            <a:pPr lvl="1"/>
            <a:r>
              <a:rPr lang="en-US" i="1" dirty="0"/>
              <a:t>Ex: Using AndyMark Compliant Wheels as an intake</a:t>
            </a:r>
          </a:p>
          <a:p>
            <a:r>
              <a:rPr lang="en-US" dirty="0"/>
              <a:t>Use any material!</a:t>
            </a:r>
          </a:p>
          <a:p>
            <a:pPr lvl="1"/>
            <a:r>
              <a:rPr lang="en-US" dirty="0"/>
              <a:t>Cardboard, LEGOs, 3D Printing</a:t>
            </a:r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489538-861F-6847-80BF-A35A6F1DF0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8</a:t>
            </a:fld>
            <a:endParaRPr lang="en-US"/>
          </a:p>
        </p:txBody>
      </p:sp>
      <p:pic>
        <p:nvPicPr>
          <p:cNvPr id="6" name="Picture 5" descr="/var/folders/_r/0zkcl25x2rndx6dqhzqgwmtm0000gn/T/com.microsoft.Word/WebArchiveCopyPasteTempFiles/4bbc51e8-2b93-4525-85da-1d0989b2f66b">
            <a:extLst>
              <a:ext uri="{FF2B5EF4-FFF2-40B4-BE49-F238E27FC236}">
                <a16:creationId xmlns:a16="http://schemas.microsoft.com/office/drawing/2014/main" id="{B647866D-1D91-0A4A-9981-2C535A93F7A3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14109" y="3942618"/>
            <a:ext cx="3149831" cy="233626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6" descr="/var/folders/_r/0zkcl25x2rndx6dqhzqgwmtm0000gn/T/com.microsoft.Word/WebArchiveCopyPasteTempFiles/4ac2e1a8-f3c9-4562-8a8f-80e4f9b733d3">
            <a:extLst>
              <a:ext uri="{FF2B5EF4-FFF2-40B4-BE49-F238E27FC236}">
                <a16:creationId xmlns:a16="http://schemas.microsoft.com/office/drawing/2014/main" id="{06D2DE3E-0EA0-4514-92CF-52CB37D105EA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0060" y="3998921"/>
            <a:ext cx="3363973" cy="231869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113F5BAF-60D3-B34A-85A6-666C8571460A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xfrm>
            <a:off x="259080" y="6356350"/>
            <a:ext cx="4114800" cy="365125"/>
          </a:xfrm>
        </p:spPr>
        <p:txBody>
          <a:bodyPr/>
          <a:lstStyle/>
          <a:p>
            <a:r>
              <a:rPr lang="en-US" dirty="0"/>
              <a:t>Copyright 2020 </a:t>
            </a:r>
            <a:r>
              <a:rPr lang="en-US" dirty="0" err="1"/>
              <a:t>FTCTutorials.com</a:t>
            </a:r>
            <a:r>
              <a:rPr lang="en-US" dirty="0"/>
              <a:t> (Last edit 5/29/2020)</a:t>
            </a:r>
          </a:p>
        </p:txBody>
      </p:sp>
    </p:spTree>
    <p:extLst>
      <p:ext uri="{BB962C8B-B14F-4D97-AF65-F5344CB8AC3E}">
        <p14:creationId xmlns:p14="http://schemas.microsoft.com/office/powerpoint/2010/main" val="6725555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D352B-03DA-1D49-BF64-ED586FEDC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ym typeface="Audiowide"/>
              </a:rPr>
              <a:t>Decision Matrix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43044A-DA9A-534D-BE0E-E8146A4775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/>
              <a:t>Use a </a:t>
            </a:r>
            <a:r>
              <a:rPr lang="en-US" b="1" dirty="0"/>
              <a:t>Decision Matrix</a:t>
            </a:r>
            <a:r>
              <a:rPr lang="en-US" dirty="0"/>
              <a:t>/Weighted Objective Table to help select one method over other ideas in accomplishing a single task</a:t>
            </a:r>
          </a:p>
          <a:p>
            <a:pPr lvl="1"/>
            <a:r>
              <a:rPr lang="en-US" dirty="0"/>
              <a:t>Compares each idea regarding different criteria</a:t>
            </a:r>
          </a:p>
          <a:p>
            <a:pPr lvl="1"/>
            <a:r>
              <a:rPr lang="en-US" i="1" dirty="0"/>
              <a:t>Ex: Different ways to hold on to the SkyStone</a:t>
            </a:r>
            <a:endParaRPr lang="en-US" b="1" i="1" dirty="0"/>
          </a:p>
          <a:p>
            <a:r>
              <a:rPr lang="en-US" b="1" dirty="0"/>
              <a:t>Weights</a:t>
            </a:r>
            <a:r>
              <a:rPr lang="en-US" dirty="0"/>
              <a:t> are used to establish the importance of the criteria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489538-861F-6847-80BF-A35A6F1DF0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9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2DCEC62B-095C-7F4B-9840-52E0D7B9B2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4929341"/>
              </p:ext>
            </p:extLst>
          </p:nvPr>
        </p:nvGraphicFramePr>
        <p:xfrm>
          <a:off x="590550" y="3531181"/>
          <a:ext cx="8001000" cy="221476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53230">
                  <a:extLst>
                    <a:ext uri="{9D8B030D-6E8A-4147-A177-3AD203B41FA5}">
                      <a16:colId xmlns:a16="http://schemas.microsoft.com/office/drawing/2014/main" val="445070753"/>
                    </a:ext>
                  </a:extLst>
                </a:gridCol>
                <a:gridCol w="749718">
                  <a:extLst>
                    <a:ext uri="{9D8B030D-6E8A-4147-A177-3AD203B41FA5}">
                      <a16:colId xmlns:a16="http://schemas.microsoft.com/office/drawing/2014/main" val="1805749912"/>
                    </a:ext>
                  </a:extLst>
                </a:gridCol>
                <a:gridCol w="1778333">
                  <a:extLst>
                    <a:ext uri="{9D8B030D-6E8A-4147-A177-3AD203B41FA5}">
                      <a16:colId xmlns:a16="http://schemas.microsoft.com/office/drawing/2014/main" val="328339473"/>
                    </a:ext>
                  </a:extLst>
                </a:gridCol>
                <a:gridCol w="1684369">
                  <a:extLst>
                    <a:ext uri="{9D8B030D-6E8A-4147-A177-3AD203B41FA5}">
                      <a16:colId xmlns:a16="http://schemas.microsoft.com/office/drawing/2014/main" val="3936996106"/>
                    </a:ext>
                  </a:extLst>
                </a:gridCol>
                <a:gridCol w="1735350">
                  <a:extLst>
                    <a:ext uri="{9D8B030D-6E8A-4147-A177-3AD203B41FA5}">
                      <a16:colId xmlns:a16="http://schemas.microsoft.com/office/drawing/2014/main" val="2044933834"/>
                    </a:ext>
                  </a:extLst>
                </a:gridCol>
              </a:tblGrid>
              <a:tr h="369127">
                <a:tc gridSpan="2"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entury Gothic" panose="020B0502020202020204" pitchFamily="34" charset="0"/>
                        </a:rPr>
                        <a:t>Characteristic &amp; Weight</a:t>
                      </a:r>
                      <a:endParaRPr lang="en-US" sz="1100" dirty="0">
                        <a:effectLst/>
                        <a:latin typeface="Century Gothic" panose="020B0502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entury Gothic" panose="020B0502020202020204" pitchFamily="34" charset="0"/>
                        </a:rPr>
                        <a:t>Nub Grabber</a:t>
                      </a:r>
                      <a:endParaRPr lang="en-US" sz="1100" dirty="0">
                        <a:effectLst/>
                        <a:latin typeface="Century Gothic" panose="020B0502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entury Gothic" panose="020B0502020202020204" pitchFamily="34" charset="0"/>
                        </a:rPr>
                        <a:t>Side Clamp</a:t>
                      </a:r>
                      <a:endParaRPr lang="en-US" sz="1100">
                        <a:effectLst/>
                        <a:latin typeface="Century Gothic" panose="020B0502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entury Gothic" panose="020B0502020202020204" pitchFamily="34" charset="0"/>
                        </a:rPr>
                        <a:t>Linear Actuator</a:t>
                      </a:r>
                      <a:endParaRPr lang="en-US" sz="1100">
                        <a:effectLst/>
                        <a:latin typeface="Century Gothic" panose="020B0502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79634275"/>
                  </a:ext>
                </a:extLst>
              </a:tr>
              <a:tr h="369127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entury Gothic" panose="020B0502020202020204" pitchFamily="34" charset="0"/>
                        </a:rPr>
                        <a:t>Driver Precision/Ease of Alignment</a:t>
                      </a:r>
                      <a:endParaRPr lang="en-US" sz="1100" dirty="0">
                        <a:effectLst/>
                        <a:latin typeface="Century Gothic" panose="020B0502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entury Gothic" panose="020B0502020202020204" pitchFamily="34" charset="0"/>
                        </a:rPr>
                        <a:t>4</a:t>
                      </a:r>
                      <a:endParaRPr lang="en-US" sz="1100">
                        <a:effectLst/>
                        <a:latin typeface="Century Gothic" panose="020B0502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entury Gothic" panose="020B0502020202020204" pitchFamily="34" charset="0"/>
                        </a:rPr>
                        <a:t>3</a:t>
                      </a:r>
                      <a:endParaRPr lang="en-US" sz="1100" dirty="0">
                        <a:effectLst/>
                        <a:latin typeface="Century Gothic" panose="020B0502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entury Gothic" panose="020B0502020202020204" pitchFamily="34" charset="0"/>
                        </a:rPr>
                        <a:t>3</a:t>
                      </a:r>
                      <a:endParaRPr lang="en-US" sz="1100">
                        <a:effectLst/>
                        <a:latin typeface="Century Gothic" panose="020B0502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entury Gothic" panose="020B0502020202020204" pitchFamily="34" charset="0"/>
                        </a:rPr>
                        <a:t>1</a:t>
                      </a:r>
                      <a:endParaRPr lang="en-US" sz="1100">
                        <a:effectLst/>
                        <a:latin typeface="Century Gothic" panose="020B0502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41657079"/>
                  </a:ext>
                </a:extLst>
              </a:tr>
              <a:tr h="369127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entury Gothic" panose="020B0502020202020204" pitchFamily="34" charset="0"/>
                        </a:rPr>
                        <a:t>Size</a:t>
                      </a:r>
                      <a:endParaRPr lang="en-US" sz="1100">
                        <a:effectLst/>
                        <a:latin typeface="Century Gothic" panose="020B0502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entury Gothic" panose="020B0502020202020204" pitchFamily="34" charset="0"/>
                        </a:rPr>
                        <a:t>3</a:t>
                      </a:r>
                      <a:endParaRPr lang="en-US" sz="1100" dirty="0">
                        <a:effectLst/>
                        <a:latin typeface="Century Gothic" panose="020B0502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entury Gothic" panose="020B0502020202020204" pitchFamily="34" charset="0"/>
                        </a:rPr>
                        <a:t>4</a:t>
                      </a:r>
                      <a:endParaRPr lang="en-US" sz="1100">
                        <a:effectLst/>
                        <a:latin typeface="Century Gothic" panose="020B0502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entury Gothic" panose="020B0502020202020204" pitchFamily="34" charset="0"/>
                        </a:rPr>
                        <a:t>3</a:t>
                      </a:r>
                      <a:endParaRPr lang="en-US" sz="1100">
                        <a:effectLst/>
                        <a:latin typeface="Century Gothic" panose="020B0502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entury Gothic" panose="020B0502020202020204" pitchFamily="34" charset="0"/>
                        </a:rPr>
                        <a:t>1</a:t>
                      </a:r>
                      <a:endParaRPr lang="en-US" sz="1100">
                        <a:effectLst/>
                        <a:latin typeface="Century Gothic" panose="020B0502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107111522"/>
                  </a:ext>
                </a:extLst>
              </a:tr>
              <a:tr h="369127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entury Gothic" panose="020B0502020202020204" pitchFamily="34" charset="0"/>
                        </a:rPr>
                        <a:t>Reliability</a:t>
                      </a:r>
                      <a:endParaRPr lang="en-US" sz="1100">
                        <a:effectLst/>
                        <a:latin typeface="Century Gothic" panose="020B0502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entury Gothic" panose="020B0502020202020204" pitchFamily="34" charset="0"/>
                        </a:rPr>
                        <a:t>4</a:t>
                      </a:r>
                      <a:endParaRPr lang="en-US" sz="1100" dirty="0">
                        <a:effectLst/>
                        <a:latin typeface="Century Gothic" panose="020B0502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entury Gothic" panose="020B0502020202020204" pitchFamily="34" charset="0"/>
                        </a:rPr>
                        <a:t>1</a:t>
                      </a:r>
                      <a:endParaRPr lang="en-US" sz="1100" dirty="0">
                        <a:effectLst/>
                        <a:latin typeface="Century Gothic" panose="020B0502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entury Gothic" panose="020B0502020202020204" pitchFamily="34" charset="0"/>
                        </a:rPr>
                        <a:t>3</a:t>
                      </a:r>
                      <a:endParaRPr lang="en-US" sz="1100">
                        <a:effectLst/>
                        <a:latin typeface="Century Gothic" panose="020B0502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entury Gothic" panose="020B0502020202020204" pitchFamily="34" charset="0"/>
                        </a:rPr>
                        <a:t>2</a:t>
                      </a:r>
                      <a:endParaRPr lang="en-US" sz="1100">
                        <a:effectLst/>
                        <a:latin typeface="Century Gothic" panose="020B0502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136242928"/>
                  </a:ext>
                </a:extLst>
              </a:tr>
              <a:tr h="369127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entury Gothic" panose="020B0502020202020204" pitchFamily="34" charset="0"/>
                        </a:rPr>
                        <a:t>Ease to Manufacture</a:t>
                      </a:r>
                      <a:endParaRPr lang="en-US" sz="1100" dirty="0">
                        <a:effectLst/>
                        <a:latin typeface="Century Gothic" panose="020B0502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entury Gothic" panose="020B0502020202020204" pitchFamily="34" charset="0"/>
                        </a:rPr>
                        <a:t>2</a:t>
                      </a:r>
                      <a:endParaRPr lang="en-US" sz="1100">
                        <a:effectLst/>
                        <a:latin typeface="Century Gothic" panose="020B0502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entury Gothic" panose="020B0502020202020204" pitchFamily="34" charset="0"/>
                        </a:rPr>
                        <a:t>4</a:t>
                      </a:r>
                      <a:endParaRPr lang="en-US" sz="1100" dirty="0">
                        <a:effectLst/>
                        <a:latin typeface="Century Gothic" panose="020B0502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entury Gothic" panose="020B0502020202020204" pitchFamily="34" charset="0"/>
                        </a:rPr>
                        <a:t>3</a:t>
                      </a:r>
                      <a:endParaRPr lang="en-US" sz="1100" dirty="0">
                        <a:effectLst/>
                        <a:latin typeface="Century Gothic" panose="020B0502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entury Gothic" panose="020B0502020202020204" pitchFamily="34" charset="0"/>
                        </a:rPr>
                        <a:t>2</a:t>
                      </a:r>
                      <a:endParaRPr lang="en-US" sz="1100">
                        <a:effectLst/>
                        <a:latin typeface="Century Gothic" panose="020B0502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729401618"/>
                  </a:ext>
                </a:extLst>
              </a:tr>
              <a:tr h="369127">
                <a:tc gridSpan="2"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entury Gothic" panose="020B0502020202020204" pitchFamily="34" charset="0"/>
                        </a:rPr>
                        <a:t>RESULT</a:t>
                      </a:r>
                      <a:endParaRPr lang="en-US" sz="1100" dirty="0">
                        <a:effectLst/>
                        <a:latin typeface="Century Gothic" panose="020B0502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entury Gothic" panose="020B0502020202020204" pitchFamily="34" charset="0"/>
                        </a:rPr>
                        <a:t>36</a:t>
                      </a:r>
                      <a:endParaRPr lang="en-US" sz="1100">
                        <a:effectLst/>
                        <a:latin typeface="Century Gothic" panose="020B0502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effectLst/>
                          <a:latin typeface="Century Gothic" panose="020B0502020202020204" pitchFamily="34" charset="0"/>
                        </a:rPr>
                        <a:t>39</a:t>
                      </a:r>
                      <a:endParaRPr lang="en-US" sz="1100" b="1" dirty="0">
                        <a:effectLst/>
                        <a:latin typeface="Century Gothic" panose="020B0502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entury Gothic" panose="020B0502020202020204" pitchFamily="34" charset="0"/>
                        </a:rPr>
                        <a:t>19</a:t>
                      </a:r>
                      <a:endParaRPr lang="en-US" sz="1100" dirty="0">
                        <a:effectLst/>
                        <a:latin typeface="Century Gothic" panose="020B0502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571628910"/>
                  </a:ext>
                </a:extLst>
              </a:tr>
            </a:tbl>
          </a:graphicData>
        </a:graphic>
      </p:graphicFrame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109BE7C0-0605-9447-B268-40BF3C20E51A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xfrm>
            <a:off x="259080" y="6356350"/>
            <a:ext cx="4114800" cy="365125"/>
          </a:xfrm>
        </p:spPr>
        <p:txBody>
          <a:bodyPr/>
          <a:lstStyle/>
          <a:p>
            <a:r>
              <a:rPr lang="en-US" dirty="0"/>
              <a:t>Copyright 2020 </a:t>
            </a:r>
            <a:r>
              <a:rPr lang="en-US" dirty="0" err="1"/>
              <a:t>FTCTutorials.com</a:t>
            </a:r>
            <a:r>
              <a:rPr lang="en-US" dirty="0"/>
              <a:t> (Last edit 5/29/2020)</a:t>
            </a:r>
          </a:p>
        </p:txBody>
      </p:sp>
    </p:spTree>
    <p:extLst>
      <p:ext uri="{BB962C8B-B14F-4D97-AF65-F5344CB8AC3E}">
        <p14:creationId xmlns:p14="http://schemas.microsoft.com/office/powerpoint/2010/main" val="3250949078"/>
      </p:ext>
    </p:extLst>
  </p:cSld>
  <p:clrMapOvr>
    <a:masterClrMapping/>
  </p:clrMapOvr>
</p:sld>
</file>

<file path=ppt/theme/theme1.xml><?xml version="1.0" encoding="utf-8"?>
<a:theme xmlns:a="http://schemas.openxmlformats.org/drawingml/2006/main" name="BrushVTI">
  <a:themeElements>
    <a:clrScheme name="Custom 17">
      <a:dk1>
        <a:srgbClr val="000000"/>
      </a:dk1>
      <a:lt1>
        <a:srgbClr val="FFFFFF"/>
      </a:lt1>
      <a:dk2>
        <a:srgbClr val="57495C"/>
      </a:dk2>
      <a:lt2>
        <a:srgbClr val="E7E6E6"/>
      </a:lt2>
      <a:accent1>
        <a:srgbClr val="F07C98"/>
      </a:accent1>
      <a:accent2>
        <a:srgbClr val="A6778D"/>
      </a:accent2>
      <a:accent3>
        <a:srgbClr val="768BA6"/>
      </a:accent3>
      <a:accent4>
        <a:srgbClr val="E8908B"/>
      </a:accent4>
      <a:accent5>
        <a:srgbClr val="C47A93"/>
      </a:accent5>
      <a:accent6>
        <a:srgbClr val="70A8DB"/>
      </a:accent6>
      <a:hlink>
        <a:srgbClr val="EB8067"/>
      </a:hlink>
      <a:folHlink>
        <a:srgbClr val="7BC7C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4197</TotalTime>
  <Words>904</Words>
  <Application>Microsoft Macintosh PowerPoint</Application>
  <PresentationFormat>On-screen Show (4:3)</PresentationFormat>
  <Paragraphs>186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Calibri</vt:lpstr>
      <vt:lpstr>Arial</vt:lpstr>
      <vt:lpstr>Abril Fatface</vt:lpstr>
      <vt:lpstr>Proxima Nova</vt:lpstr>
      <vt:lpstr>Century Gothic</vt:lpstr>
      <vt:lpstr>Times New Roman</vt:lpstr>
      <vt:lpstr>BrushVTI</vt:lpstr>
      <vt:lpstr>Engineering  Design Process</vt:lpstr>
      <vt:lpstr>Engineering Design Process</vt:lpstr>
      <vt:lpstr>Design Process Steps</vt:lpstr>
      <vt:lpstr>Identify the Problem</vt:lpstr>
      <vt:lpstr>Design Constraints</vt:lpstr>
      <vt:lpstr>Identify and Rank Tasks</vt:lpstr>
      <vt:lpstr>Brainstorm Ideas</vt:lpstr>
      <vt:lpstr>Prototype a Solution</vt:lpstr>
      <vt:lpstr>Decision Matrix</vt:lpstr>
      <vt:lpstr>Fabricate the Design</vt:lpstr>
      <vt:lpstr>Test the Design</vt:lpstr>
      <vt:lpstr>Improve and Redesign</vt:lpstr>
      <vt:lpstr>Credits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Tips for Rookie Teams</dc:title>
  <dc:creator>Srinivasan Seshan</dc:creator>
  <cp:lastModifiedBy>Srinivasan Seshan</cp:lastModifiedBy>
  <cp:revision>14</cp:revision>
  <cp:lastPrinted>2020-05-17T20:38:07Z</cp:lastPrinted>
  <dcterms:created xsi:type="dcterms:W3CDTF">2020-03-03T17:05:41Z</dcterms:created>
  <dcterms:modified xsi:type="dcterms:W3CDTF">2020-06-03T11:37:39Z</dcterms:modified>
</cp:coreProperties>
</file>